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6" r:id="rId11"/>
    <p:sldId id="273" r:id="rId12"/>
    <p:sldId id="267" r:id="rId13"/>
    <p:sldId id="268" r:id="rId14"/>
    <p:sldId id="269" r:id="rId15"/>
    <p:sldId id="270" r:id="rId16"/>
    <p:sldId id="271" r:id="rId17"/>
    <p:sldId id="277" r:id="rId18"/>
    <p:sldId id="272" r:id="rId19"/>
    <p:sldId id="276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C_2WXyORG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phet.colorado.edu/en/simulation/legacy/greenhous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hatsyourimpac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History of Earth’s Climate &amp; What’s Happening Now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228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influences climate?</a:t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>- earth’s orbit 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8780" y="194406"/>
            <a:ext cx="7430081" cy="2110912"/>
          </a:xfrm>
        </p:spPr>
        <p:txBody>
          <a:bodyPr anchor="t">
            <a:normAutofit/>
          </a:bodyPr>
          <a:lstStyle/>
          <a:p>
            <a:r>
              <a:rPr lang="en-CA" sz="3200" dirty="0" smtClean="0"/>
              <a:t>We have periodic warm and cool periods</a:t>
            </a:r>
          </a:p>
          <a:p>
            <a:pPr marL="0" indent="0">
              <a:buNone/>
            </a:pPr>
            <a:r>
              <a:rPr lang="en-CA" sz="3200" dirty="0"/>
              <a:t> </a:t>
            </a:r>
            <a:r>
              <a:rPr lang="en-CA" sz="3200" dirty="0" smtClean="0"/>
              <a:t>                      (interglacial period  &amp; ice ages)</a:t>
            </a:r>
          </a:p>
        </p:txBody>
      </p:sp>
    </p:spTree>
    <p:extLst>
      <p:ext uri="{BB962C8B-B14F-4D97-AF65-F5344CB8AC3E}">
        <p14:creationId xmlns:p14="http://schemas.microsoft.com/office/powerpoint/2010/main" val="57245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influences climate?</a:t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>- earth’s orbit 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8780" y="194406"/>
            <a:ext cx="7430081" cy="2110912"/>
          </a:xfrm>
        </p:spPr>
        <p:txBody>
          <a:bodyPr anchor="t">
            <a:normAutofit/>
          </a:bodyPr>
          <a:lstStyle/>
          <a:p>
            <a:r>
              <a:rPr lang="en-CA" sz="3200" dirty="0" smtClean="0"/>
              <a:t>We have periodic warm and cool periods</a:t>
            </a:r>
          </a:p>
          <a:p>
            <a:pPr marL="0" indent="0">
              <a:buNone/>
            </a:pPr>
            <a:r>
              <a:rPr lang="en-CA" sz="3200" dirty="0"/>
              <a:t> </a:t>
            </a:r>
            <a:r>
              <a:rPr lang="en-CA" sz="3200" dirty="0" smtClean="0"/>
              <a:t>                      (interglacial period  &amp; ice ages)</a:t>
            </a:r>
          </a:p>
          <a:p>
            <a:r>
              <a:rPr lang="en-CA" sz="3200" dirty="0" smtClean="0"/>
              <a:t>Pg. 349  - sketch</a:t>
            </a:r>
            <a:endParaRPr lang="en-CA" sz="3200" dirty="0"/>
          </a:p>
        </p:txBody>
      </p:sp>
      <p:pic>
        <p:nvPicPr>
          <p:cNvPr id="2050" name="Picture 2" descr="http://www.geocraft.com/WVFossils/PageMill_Images/Temp_0-400k_yr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781" y="2591294"/>
            <a:ext cx="7810500" cy="313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03055" y="5950039"/>
            <a:ext cx="8216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Note: regular intervals      -    approx. 100,000 years</a:t>
            </a:r>
            <a:endParaRPr lang="en-CA" sz="2800" dirty="0"/>
          </a:p>
        </p:txBody>
      </p:sp>
      <p:sp>
        <p:nvSpPr>
          <p:cNvPr id="5" name="5-Point Star 4"/>
          <p:cNvSpPr/>
          <p:nvPr/>
        </p:nvSpPr>
        <p:spPr>
          <a:xfrm>
            <a:off x="6590371" y="3424428"/>
            <a:ext cx="133815" cy="122664"/>
          </a:xfrm>
          <a:prstGeom prst="star5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5-Point Star 6"/>
          <p:cNvSpPr/>
          <p:nvPr/>
        </p:nvSpPr>
        <p:spPr>
          <a:xfrm>
            <a:off x="4725217" y="3423573"/>
            <a:ext cx="133815" cy="122664"/>
          </a:xfrm>
          <a:prstGeom prst="star5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5-Point Star 7"/>
          <p:cNvSpPr/>
          <p:nvPr/>
        </p:nvSpPr>
        <p:spPr>
          <a:xfrm>
            <a:off x="9694127" y="3423573"/>
            <a:ext cx="133815" cy="122664"/>
          </a:xfrm>
          <a:prstGeom prst="star5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5-Point Star 8"/>
          <p:cNvSpPr/>
          <p:nvPr/>
        </p:nvSpPr>
        <p:spPr>
          <a:xfrm>
            <a:off x="8321710" y="3423722"/>
            <a:ext cx="133815" cy="122664"/>
          </a:xfrm>
          <a:prstGeom prst="star5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5-Point Star 9"/>
          <p:cNvSpPr/>
          <p:nvPr/>
        </p:nvSpPr>
        <p:spPr>
          <a:xfrm>
            <a:off x="11045046" y="3423573"/>
            <a:ext cx="133815" cy="122664"/>
          </a:xfrm>
          <a:prstGeom prst="star5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634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Let’s look at Earth’s climate history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Video:  A history of earth’s climate – by “</a:t>
            </a:r>
            <a:r>
              <a:rPr lang="en-CA" dirty="0" err="1" smtClean="0"/>
              <a:t>SciShow</a:t>
            </a:r>
            <a:r>
              <a:rPr lang="en-CA" dirty="0" smtClean="0"/>
              <a:t>” </a:t>
            </a:r>
          </a:p>
          <a:p>
            <a:pPr marL="0" indent="0">
              <a:buNone/>
            </a:pPr>
            <a:r>
              <a:rPr lang="en-CA" dirty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www.youtube.com/watch?v=dC_2WXyORGA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0027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Humans – Adding Greenhouse Gases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CA" sz="3200" dirty="0" smtClean="0"/>
              <a:t>What are the main greenhouse gases? (G.H. gases) </a:t>
            </a:r>
          </a:p>
          <a:p>
            <a:r>
              <a:rPr lang="en-CA" sz="3200" dirty="0" smtClean="0"/>
              <a:t>CO2 – carbon dioxide </a:t>
            </a:r>
          </a:p>
          <a:p>
            <a:endParaRPr lang="en-CA" sz="3200" dirty="0"/>
          </a:p>
          <a:p>
            <a:r>
              <a:rPr lang="en-CA" sz="3200" dirty="0" smtClean="0"/>
              <a:t>CH4  - methane</a:t>
            </a:r>
          </a:p>
          <a:p>
            <a:endParaRPr lang="en-CA" sz="3200" dirty="0"/>
          </a:p>
          <a:p>
            <a:r>
              <a:rPr lang="en-CA" sz="3200" dirty="0" smtClean="0"/>
              <a:t>N2O   - nitrous oxide 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04917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Humans – Adding Greenhouse Gases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CA" sz="3200" dirty="0" smtClean="0"/>
              <a:t>Where are the G.H. gases coming from? </a:t>
            </a:r>
          </a:p>
          <a:p>
            <a:r>
              <a:rPr lang="en-CA" sz="3200" dirty="0" smtClean="0"/>
              <a:t>CO2 </a:t>
            </a:r>
            <a:r>
              <a:rPr lang="en-CA" sz="3200" dirty="0" smtClean="0">
                <a:sym typeface="Wingdings" panose="05000000000000000000" pitchFamily="2" charset="2"/>
              </a:rPr>
              <a:t> burning fossil fuels &amp; cutting 			down forests  (carbon sinks) </a:t>
            </a:r>
          </a:p>
          <a:p>
            <a:endParaRPr lang="en-CA" sz="3200" dirty="0">
              <a:sym typeface="Wingdings" panose="05000000000000000000" pitchFamily="2" charset="2"/>
            </a:endParaRPr>
          </a:p>
          <a:p>
            <a:r>
              <a:rPr lang="en-CA" sz="3200" dirty="0" smtClean="0">
                <a:sym typeface="Wingdings" panose="05000000000000000000" pitchFamily="2" charset="2"/>
              </a:rPr>
              <a:t>CH4  livestock farming &amp; 				production of fossil fuels </a:t>
            </a:r>
          </a:p>
          <a:p>
            <a:endParaRPr lang="en-CA" sz="3200" dirty="0">
              <a:sym typeface="Wingdings" panose="05000000000000000000" pitchFamily="2" charset="2"/>
            </a:endParaRPr>
          </a:p>
          <a:p>
            <a:r>
              <a:rPr lang="en-CA" sz="3200" dirty="0" smtClean="0">
                <a:sym typeface="Wingdings" panose="05000000000000000000" pitchFamily="2" charset="2"/>
              </a:rPr>
              <a:t>N2O  farm fertilizers 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73269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Humans – Adding Greenhouse Gases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CA" sz="3200" dirty="0" smtClean="0"/>
              <a:t>Let’s see what G.H. gases do: </a:t>
            </a:r>
          </a:p>
          <a:p>
            <a:endParaRPr lang="en-CA" sz="3200" dirty="0"/>
          </a:p>
          <a:p>
            <a:r>
              <a:rPr lang="en-CA" sz="3200" dirty="0" err="1" smtClean="0"/>
              <a:t>Phet</a:t>
            </a:r>
            <a:r>
              <a:rPr lang="en-CA" sz="3200" dirty="0" smtClean="0"/>
              <a:t>  simulation </a:t>
            </a:r>
          </a:p>
          <a:p>
            <a:endParaRPr lang="en-CA" sz="3200" dirty="0"/>
          </a:p>
          <a:p>
            <a:r>
              <a:rPr lang="en-CA" sz="3200" dirty="0">
                <a:hlinkClick r:id="rId2"/>
              </a:rPr>
              <a:t>https://</a:t>
            </a:r>
            <a:r>
              <a:rPr lang="en-CA" sz="3200" dirty="0" smtClean="0">
                <a:hlinkClick r:id="rId2"/>
              </a:rPr>
              <a:t>phet.colorado.edu/en/simulation/legacy/greenhouse</a:t>
            </a:r>
            <a:endParaRPr lang="en-CA" sz="3200" dirty="0" smtClean="0"/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28421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Influence of Industrial Revolution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3450315"/>
          </a:xfrm>
        </p:spPr>
        <p:txBody>
          <a:bodyPr anchor="t">
            <a:normAutofit/>
          </a:bodyPr>
          <a:lstStyle/>
          <a:p>
            <a:r>
              <a:rPr lang="en-CA" sz="3200" dirty="0" smtClean="0"/>
              <a:t>Industrial Revolution – early 1800’s </a:t>
            </a:r>
          </a:p>
          <a:p>
            <a:pPr marL="0" indent="0">
              <a:buNone/>
            </a:pPr>
            <a:r>
              <a:rPr lang="en-CA" sz="3200" dirty="0"/>
              <a:t> </a:t>
            </a:r>
            <a:r>
              <a:rPr lang="en-CA" sz="3200" dirty="0" smtClean="0"/>
              <a:t>          Time when machines/motors were invented.  Suddenly burning a lot of fossil fuels! </a:t>
            </a:r>
          </a:p>
          <a:p>
            <a:pPr marL="0" indent="0">
              <a:buNone/>
            </a:pPr>
            <a:endParaRPr lang="en-CA" sz="3200" dirty="0"/>
          </a:p>
          <a:p>
            <a:pPr marL="0" indent="0">
              <a:buNone/>
            </a:pPr>
            <a:r>
              <a:rPr lang="en-CA" sz="3200" dirty="0" smtClean="0"/>
              <a:t>(But our lifestyle improved). </a:t>
            </a:r>
            <a:endParaRPr lang="en-CA" sz="3200" dirty="0"/>
          </a:p>
        </p:txBody>
      </p:sp>
      <p:pic>
        <p:nvPicPr>
          <p:cNvPr id="2052" name="Picture 4" descr="https://encrypted-tbn3.gstatic.com/images?q=tbn:ANd9GcTVeAczl8tfrrJfpYteejwmPskDzFbvVzVZrWPeI8U0HoIxg0zG7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868" y="4021998"/>
            <a:ext cx="3041295" cy="2113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encrypted-tbn1.gstatic.com/images?q=tbn:ANd9GcQms1caNbtPCeUW7CEvRihV2V2H-WBKxbhKcCWYaWknKQIt9NRRS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149" y="4184153"/>
            <a:ext cx="2955286" cy="2280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98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Influence of Industrial Revolution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3450315"/>
          </a:xfrm>
        </p:spPr>
        <p:txBody>
          <a:bodyPr anchor="t">
            <a:normAutofit/>
          </a:bodyPr>
          <a:lstStyle/>
          <a:p>
            <a:r>
              <a:rPr lang="en-CA" sz="3200" dirty="0" smtClean="0"/>
              <a:t>Industrial Revolution – early 1800’s </a:t>
            </a:r>
          </a:p>
          <a:p>
            <a:pPr marL="0" indent="0">
              <a:buNone/>
            </a:pPr>
            <a:r>
              <a:rPr lang="en-CA" sz="3200" dirty="0"/>
              <a:t> </a:t>
            </a:r>
            <a:r>
              <a:rPr lang="en-CA" sz="3200" dirty="0" smtClean="0"/>
              <a:t>          Time when machines/motors were invented.  Suddenly burning a lot of fossil fuels! </a:t>
            </a:r>
          </a:p>
          <a:p>
            <a:pPr marL="0" indent="0">
              <a:buNone/>
            </a:pPr>
            <a:endParaRPr lang="en-CA" sz="3200" dirty="0"/>
          </a:p>
          <a:p>
            <a:pPr marL="0" indent="0">
              <a:buNone/>
            </a:pPr>
            <a:r>
              <a:rPr lang="en-CA" sz="3200" dirty="0" smtClean="0"/>
              <a:t>(But our lifestyle improved). ….???</a:t>
            </a:r>
            <a:endParaRPr lang="en-CA" sz="3200" dirty="0"/>
          </a:p>
        </p:txBody>
      </p:sp>
      <p:pic>
        <p:nvPicPr>
          <p:cNvPr id="2050" name="Picture 2" descr="http://images.encyclopedia.com/utility/image.aspx?id=2796748&amp;imagetype=Manual&amp;height=300&amp;widt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723" y="4116903"/>
            <a:ext cx="3325440" cy="222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i.ytimg.com/vi/QQkZwK54hLM/maxresdefau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295" y="4116903"/>
            <a:ext cx="3760173" cy="2116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66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Influence of Industrial Revolution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580" y="4627765"/>
            <a:ext cx="7315200" cy="719993"/>
          </a:xfrm>
        </p:spPr>
        <p:txBody>
          <a:bodyPr anchor="t">
            <a:normAutofit/>
          </a:bodyPr>
          <a:lstStyle/>
          <a:p>
            <a:r>
              <a:rPr lang="en-CA" sz="3200" dirty="0" smtClean="0"/>
              <a:t>Average Global Temperature – p. 373</a:t>
            </a:r>
            <a:endParaRPr lang="en-CA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30631" y="467977"/>
            <a:ext cx="7315200" cy="7199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3200" dirty="0" smtClean="0"/>
              <a:t>Amounts of G.H. Gases – p. 385</a:t>
            </a:r>
            <a:endParaRPr lang="en-CA" sz="3200" dirty="0"/>
          </a:p>
        </p:txBody>
      </p:sp>
      <p:pic>
        <p:nvPicPr>
          <p:cNvPr id="1026" name="Picture 2" descr="https://www3.epa.gov/climatechange/images/science/GHGConc2000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907" y="1123837"/>
            <a:ext cx="3995590" cy="2848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te.cet.edu/gcc/style/images/uploads/Global_temps_anom-annual-5_yr_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6380" y="3785925"/>
            <a:ext cx="3669451" cy="271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7160654" y="2328318"/>
            <a:ext cx="38636" cy="674611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255515" y="1581932"/>
            <a:ext cx="3065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 </a:t>
            </a:r>
            <a:r>
              <a:rPr lang="en-CA" dirty="0" smtClean="0"/>
              <a:t>                 industrial revolution</a:t>
            </a:r>
            <a:endParaRPr lang="en-CA" dirty="0"/>
          </a:p>
        </p:txBody>
      </p:sp>
      <p:cxnSp>
        <p:nvCxnSpPr>
          <p:cNvPr id="11" name="Straight Arrow Connector 10"/>
          <p:cNvCxnSpPr>
            <a:stCxn id="7" idx="2"/>
          </p:cNvCxnSpPr>
          <p:nvPr/>
        </p:nvCxnSpPr>
        <p:spPr>
          <a:xfrm flipH="1">
            <a:off x="7160654" y="1951264"/>
            <a:ext cx="1627447" cy="40828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92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239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influences climate? 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- Geography-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490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Extra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http://whatsyourimpact.org</a:t>
            </a:r>
            <a:r>
              <a:rPr lang="en-CA" dirty="0" smtClean="0">
                <a:hlinkClick r:id="rId2"/>
              </a:rPr>
              <a:t>/</a:t>
            </a:r>
            <a:endParaRPr lang="en-CA" dirty="0" smtClean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32311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influences climate? 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- Geography-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CA" sz="3200" dirty="0" smtClean="0"/>
              <a:t>Proximity to equator </a:t>
            </a:r>
          </a:p>
          <a:p>
            <a:pPr marL="0" indent="0">
              <a:buNone/>
            </a:pPr>
            <a:r>
              <a:rPr lang="en-CA" sz="3200" dirty="0"/>
              <a:t> </a:t>
            </a:r>
            <a:r>
              <a:rPr lang="en-CA" sz="3200" dirty="0" smtClean="0"/>
              <a:t>           closer = warmer</a:t>
            </a:r>
          </a:p>
          <a:p>
            <a:pPr marL="0" indent="0">
              <a:buNone/>
            </a:pP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40743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influences climate? 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- Geography-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CA" sz="3200" dirty="0" smtClean="0"/>
              <a:t>Proximity to equator </a:t>
            </a:r>
          </a:p>
          <a:p>
            <a:pPr marL="0" indent="0">
              <a:buNone/>
            </a:pPr>
            <a:r>
              <a:rPr lang="en-CA" sz="3200" dirty="0"/>
              <a:t> </a:t>
            </a:r>
            <a:r>
              <a:rPr lang="en-CA" sz="3200" dirty="0" smtClean="0"/>
              <a:t>           closer = warmer</a:t>
            </a:r>
          </a:p>
          <a:p>
            <a:r>
              <a:rPr lang="en-CA" sz="3200" dirty="0" smtClean="0"/>
              <a:t>Proximity to large bodies of water </a:t>
            </a:r>
          </a:p>
          <a:p>
            <a:pPr marL="0" indent="0">
              <a:buNone/>
            </a:pPr>
            <a:r>
              <a:rPr lang="en-CA" sz="3200" dirty="0"/>
              <a:t> </a:t>
            </a:r>
            <a:r>
              <a:rPr lang="en-CA" sz="3200" dirty="0" smtClean="0"/>
              <a:t>           closer = milder </a:t>
            </a:r>
          </a:p>
          <a:p>
            <a:pPr marL="0" indent="0">
              <a:buNone/>
            </a:pP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2363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influences climate? 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- Geography-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CA" sz="3200" dirty="0" smtClean="0"/>
              <a:t>Proximity to equator </a:t>
            </a:r>
          </a:p>
          <a:p>
            <a:pPr marL="0" indent="0">
              <a:buNone/>
            </a:pPr>
            <a:r>
              <a:rPr lang="en-CA" sz="3200" dirty="0"/>
              <a:t> </a:t>
            </a:r>
            <a:r>
              <a:rPr lang="en-CA" sz="3200" dirty="0" smtClean="0"/>
              <a:t>           closer = warmer</a:t>
            </a:r>
          </a:p>
          <a:p>
            <a:r>
              <a:rPr lang="en-CA" sz="3200" dirty="0" smtClean="0"/>
              <a:t>Proximity to large bodies of water </a:t>
            </a:r>
          </a:p>
          <a:p>
            <a:pPr marL="0" indent="0">
              <a:buNone/>
            </a:pPr>
            <a:r>
              <a:rPr lang="en-CA" sz="3200" dirty="0"/>
              <a:t> </a:t>
            </a:r>
            <a:r>
              <a:rPr lang="en-CA" sz="3200" dirty="0" smtClean="0"/>
              <a:t>           closer = milder </a:t>
            </a:r>
          </a:p>
          <a:p>
            <a:r>
              <a:rPr lang="en-CA" sz="3200" dirty="0" smtClean="0"/>
              <a:t>Presence of ocean/air currents </a:t>
            </a:r>
          </a:p>
          <a:p>
            <a:pPr marL="0" indent="0">
              <a:buNone/>
            </a:pPr>
            <a:r>
              <a:rPr lang="en-CA" sz="3200" dirty="0"/>
              <a:t> </a:t>
            </a:r>
            <a:r>
              <a:rPr lang="en-CA" sz="3200" dirty="0" smtClean="0"/>
              <a:t>           bring warm/cool temperatures</a:t>
            </a:r>
          </a:p>
          <a:p>
            <a:pPr marL="0" indent="0">
              <a:buNone/>
            </a:pP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15399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influences climate? 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- Geography-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CA" sz="3200" dirty="0" smtClean="0"/>
              <a:t>Proximity to equator </a:t>
            </a:r>
          </a:p>
          <a:p>
            <a:pPr marL="0" indent="0">
              <a:buNone/>
            </a:pPr>
            <a:r>
              <a:rPr lang="en-CA" sz="3200" dirty="0"/>
              <a:t> </a:t>
            </a:r>
            <a:r>
              <a:rPr lang="en-CA" sz="3200" dirty="0" smtClean="0"/>
              <a:t>           closer = warmer</a:t>
            </a:r>
          </a:p>
          <a:p>
            <a:r>
              <a:rPr lang="en-CA" sz="3200" dirty="0" smtClean="0"/>
              <a:t>Proximity to large bodies of water </a:t>
            </a:r>
          </a:p>
          <a:p>
            <a:pPr marL="0" indent="0">
              <a:buNone/>
            </a:pPr>
            <a:r>
              <a:rPr lang="en-CA" sz="3200" dirty="0"/>
              <a:t> </a:t>
            </a:r>
            <a:r>
              <a:rPr lang="en-CA" sz="3200" dirty="0" smtClean="0"/>
              <a:t>           closer = milder </a:t>
            </a:r>
          </a:p>
          <a:p>
            <a:r>
              <a:rPr lang="en-CA" sz="3200" dirty="0" smtClean="0"/>
              <a:t>Presence of ocean/air currents </a:t>
            </a:r>
          </a:p>
          <a:p>
            <a:pPr marL="0" indent="0">
              <a:buNone/>
            </a:pPr>
            <a:r>
              <a:rPr lang="en-CA" sz="3200" dirty="0"/>
              <a:t> </a:t>
            </a:r>
            <a:r>
              <a:rPr lang="en-CA" sz="3200" dirty="0" smtClean="0"/>
              <a:t>           bring warm/cool temperatures</a:t>
            </a:r>
          </a:p>
          <a:p>
            <a:r>
              <a:rPr lang="en-CA" sz="3200" dirty="0" smtClean="0"/>
              <a:t>Land formations</a:t>
            </a:r>
          </a:p>
          <a:p>
            <a:pPr marL="0" indent="0">
              <a:buNone/>
            </a:pPr>
            <a:r>
              <a:rPr lang="en-CA" sz="3200" dirty="0"/>
              <a:t> </a:t>
            </a:r>
            <a:r>
              <a:rPr lang="en-CA" sz="3200" dirty="0" smtClean="0"/>
              <a:t>         wet/damp on one side &amp; dry on other</a:t>
            </a:r>
          </a:p>
          <a:p>
            <a:pPr marL="0" indent="0">
              <a:buNone/>
            </a:pP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98246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influences climate? </a:t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>- Geography-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CA" sz="3200" dirty="0" smtClean="0"/>
              <a:t>That’s why the climate varies around the world. 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70504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influences climate?</a:t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>- earth’s orbit -</a:t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516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influences climate?</a:t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>- earth’s orbit -</a:t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694236"/>
          </a:xfrm>
        </p:spPr>
        <p:txBody>
          <a:bodyPr anchor="t">
            <a:normAutofit/>
          </a:bodyPr>
          <a:lstStyle/>
          <a:p>
            <a:r>
              <a:rPr lang="en-CA" sz="3200" dirty="0" smtClean="0"/>
              <a:t>Earth’s orbit is </a:t>
            </a:r>
            <a:r>
              <a:rPr lang="en-CA" sz="3200" b="1" u="sng" dirty="0" smtClean="0"/>
              <a:t>not</a:t>
            </a:r>
            <a:r>
              <a:rPr lang="en-CA" sz="3200" dirty="0" smtClean="0"/>
              <a:t> constant. </a:t>
            </a:r>
          </a:p>
          <a:p>
            <a:endParaRPr lang="en-CA" sz="3200" dirty="0"/>
          </a:p>
        </p:txBody>
      </p:sp>
      <p:pic>
        <p:nvPicPr>
          <p:cNvPr id="1026" name="Picture 2" descr="https://www.windows2universe.org/earth/climate/images/milankovich_l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540" y="1558344"/>
            <a:ext cx="6134561" cy="288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51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48</TotalTime>
  <Words>369</Words>
  <Application>Microsoft Office PowerPoint</Application>
  <PresentationFormat>Custom</PresentationFormat>
  <Paragraphs>78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Frame</vt:lpstr>
      <vt:lpstr>History of Earth’s Climate &amp; What’s Happening Now </vt:lpstr>
      <vt:lpstr>What influences climate?   - Geography- </vt:lpstr>
      <vt:lpstr>What influences climate?   - Geography- </vt:lpstr>
      <vt:lpstr>What influences climate?   - Geography- </vt:lpstr>
      <vt:lpstr>What influences climate?   - Geography- </vt:lpstr>
      <vt:lpstr>What influences climate?   - Geography- </vt:lpstr>
      <vt:lpstr>What influences climate?   - Geography- </vt:lpstr>
      <vt:lpstr>What influences climate?  - earth’s orbit -  </vt:lpstr>
      <vt:lpstr>What influences climate?  - earth’s orbit -  </vt:lpstr>
      <vt:lpstr>What influences climate?  - earth’s orbit -</vt:lpstr>
      <vt:lpstr>What influences climate?  - earth’s orbit -</vt:lpstr>
      <vt:lpstr>Let’s look at Earth’s climate history </vt:lpstr>
      <vt:lpstr>Humans – Adding Greenhouse Gases</vt:lpstr>
      <vt:lpstr>Humans – Adding Greenhouse Gases</vt:lpstr>
      <vt:lpstr>Humans – Adding Greenhouse Gases</vt:lpstr>
      <vt:lpstr>Influence of Industrial Revolution </vt:lpstr>
      <vt:lpstr>Influence of Industrial Revolution </vt:lpstr>
      <vt:lpstr>Influence of Industrial Revolution </vt:lpstr>
      <vt:lpstr>PowerPoint Presentation</vt:lpstr>
      <vt:lpstr>Extra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Earth’s Climate &amp; What’s Happening Now</dc:title>
  <dc:creator>Christine</dc:creator>
  <cp:lastModifiedBy>Christine Hudecki</cp:lastModifiedBy>
  <cp:revision>15</cp:revision>
  <dcterms:created xsi:type="dcterms:W3CDTF">2016-06-07T13:50:56Z</dcterms:created>
  <dcterms:modified xsi:type="dcterms:W3CDTF">2016-06-08T16:45:56Z</dcterms:modified>
</cp:coreProperties>
</file>