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67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810305-2E76-4C2C-A783-E8F6187A31C3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0B84D9-1F2F-4389-8FBA-F06B6B1348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cNaFnRKwpFk&amp;feature=player_embedde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6477000" cy="762000"/>
          </a:xfrm>
        </p:spPr>
        <p:txBody>
          <a:bodyPr/>
          <a:lstStyle/>
          <a:p>
            <a:r>
              <a:rPr lang="en-US" dirty="0" smtClean="0"/>
              <a:t>Name that system!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o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828800"/>
            <a:ext cx="3632200" cy="3409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Respond to changes inside and outside  </a:t>
            </a:r>
          </a:p>
          <a:p>
            <a:pPr>
              <a:buNone/>
            </a:pPr>
            <a:r>
              <a:rPr lang="en-US" sz="5400" dirty="0" smtClean="0"/>
              <a:t>  of body.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Respond to changes inside and outside </a:t>
            </a:r>
          </a:p>
          <a:p>
            <a:pPr>
              <a:buNone/>
            </a:pPr>
            <a:r>
              <a:rPr lang="en-US" sz="5400" dirty="0" smtClean="0"/>
              <a:t>  of body.</a:t>
            </a:r>
          </a:p>
          <a:p>
            <a:endParaRPr lang="en-US" sz="5400" dirty="0" smtClean="0"/>
          </a:p>
          <a:p>
            <a:endParaRPr lang="en-US" sz="5400" dirty="0" smtClean="0"/>
          </a:p>
          <a:p>
            <a:r>
              <a:rPr lang="en-US" sz="1400" dirty="0" smtClean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www.youtube.com/watch?v=cNaFnRKwpFk&amp;feature=player_embedded</a:t>
            </a:r>
            <a:r>
              <a:rPr lang="en-US" sz="1400" dirty="0" smtClean="0"/>
              <a:t>  </a:t>
            </a:r>
            <a:endParaRPr lang="en-US" sz="1400" dirty="0"/>
          </a:p>
        </p:txBody>
      </p:sp>
      <p:pic>
        <p:nvPicPr>
          <p:cNvPr id="4" name="Picture 3" descr="nervo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2362201"/>
            <a:ext cx="3048000" cy="3644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Breaks down big things to small.  </a:t>
            </a:r>
          </a:p>
          <a:p>
            <a:pPr>
              <a:buNone/>
            </a:pPr>
            <a:r>
              <a:rPr lang="en-US" sz="5400" dirty="0" smtClean="0"/>
              <a:t>(diffusion)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Breaks down big things to small.  </a:t>
            </a:r>
          </a:p>
          <a:p>
            <a:pPr>
              <a:buNone/>
            </a:pPr>
            <a:r>
              <a:rPr lang="en-US" sz="5400" dirty="0" smtClean="0"/>
              <a:t>(diffusion) </a:t>
            </a:r>
            <a:endParaRPr lang="en-US" sz="5400" dirty="0"/>
          </a:p>
        </p:txBody>
      </p:sp>
      <p:pic>
        <p:nvPicPr>
          <p:cNvPr id="4" name="Picture 3" descr="digestiv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362200"/>
            <a:ext cx="3505200" cy="419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Makes another copy</a:t>
            </a:r>
            <a:endParaRPr lang="en-US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Makes another copy</a:t>
            </a:r>
            <a:endParaRPr lang="en-US" sz="5400" dirty="0"/>
          </a:p>
        </p:txBody>
      </p:sp>
      <p:pic>
        <p:nvPicPr>
          <p:cNvPr id="4" name="Picture 3" descr="bab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514600"/>
            <a:ext cx="508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Protects from foreign bodies</a:t>
            </a:r>
            <a:endParaRPr lang="en-US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Protects from foreign bodies</a:t>
            </a:r>
            <a:endParaRPr lang="en-US" sz="5400" dirty="0"/>
          </a:p>
        </p:txBody>
      </p:sp>
      <p:pic>
        <p:nvPicPr>
          <p:cNvPr id="4" name="Picture 3" descr="ger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667000"/>
            <a:ext cx="3048000" cy="2540000"/>
          </a:xfrm>
          <a:prstGeom prst="rect">
            <a:avLst/>
          </a:prstGeom>
        </p:spPr>
      </p:pic>
      <p:pic>
        <p:nvPicPr>
          <p:cNvPr id="5" name="Picture 4" descr="immun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352800"/>
            <a:ext cx="4646555" cy="31051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Regulates slow processes </a:t>
            </a:r>
            <a:r>
              <a:rPr lang="en-US" sz="5400" dirty="0" err="1" smtClean="0"/>
              <a:t>ie</a:t>
            </a:r>
            <a:r>
              <a:rPr lang="en-US" sz="5400" dirty="0" smtClean="0"/>
              <a:t>: metabolism, growth, reproduction</a:t>
            </a:r>
            <a:endParaRPr lang="en-US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Regulates slow processes </a:t>
            </a:r>
            <a:r>
              <a:rPr lang="en-US" sz="5400" dirty="0" err="1" smtClean="0"/>
              <a:t>ie</a:t>
            </a:r>
            <a:r>
              <a:rPr lang="en-US" sz="5400" dirty="0" smtClean="0"/>
              <a:t>: metabolism, growth, reproduction</a:t>
            </a:r>
            <a:endParaRPr lang="en-US" sz="5400" dirty="0"/>
          </a:p>
        </p:txBody>
      </p:sp>
      <p:pic>
        <p:nvPicPr>
          <p:cNvPr id="4" name="Picture 3" descr="endocrorg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352800"/>
            <a:ext cx="4324349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Supports us &amp; allows movement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End….</a:t>
            </a:r>
            <a:endParaRPr lang="en-US" dirty="0"/>
          </a:p>
        </p:txBody>
      </p:sp>
      <p:pic>
        <p:nvPicPr>
          <p:cNvPr id="4" name="Content Placeholder 3" descr="tri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676400"/>
            <a:ext cx="4575175" cy="474039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Muscularskeletal</a:t>
            </a:r>
            <a:r>
              <a:rPr lang="en-US" dirty="0" smtClean="0"/>
              <a:t> System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Supports us &amp; allows movement</a:t>
            </a:r>
            <a:endParaRPr lang="en-US" sz="5400" dirty="0"/>
          </a:p>
        </p:txBody>
      </p:sp>
      <p:pic>
        <p:nvPicPr>
          <p:cNvPr id="4" name="Picture 3" descr="skele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8768" y="2770632"/>
            <a:ext cx="3519932" cy="3249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Getting rid of waste products</a:t>
            </a:r>
          </a:p>
          <a:p>
            <a:pPr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Getting rid of waste products</a:t>
            </a:r>
          </a:p>
          <a:p>
            <a:pPr>
              <a:buNone/>
            </a:pPr>
            <a:endParaRPr lang="en-US" sz="5400" dirty="0"/>
          </a:p>
        </p:txBody>
      </p:sp>
      <p:pic>
        <p:nvPicPr>
          <p:cNvPr id="4" name="Picture 3" descr="System-Excreto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514600"/>
            <a:ext cx="2971800" cy="4033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 with good stuff &amp; out with bad.  (double diffusion)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 with good stuff &amp; out with bad.  (double diffusion)</a:t>
            </a:r>
            <a:endParaRPr lang="en-US" sz="5400" dirty="0"/>
          </a:p>
        </p:txBody>
      </p:sp>
      <p:pic>
        <p:nvPicPr>
          <p:cNvPr id="4" name="Picture 3" descr="respiratory_anat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124200"/>
            <a:ext cx="3200400" cy="3518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Keep things flowing to &amp; from cells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Circulatory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Keep things flowing to &amp; from cells</a:t>
            </a:r>
            <a:endParaRPr lang="en-US" sz="5400" dirty="0"/>
          </a:p>
        </p:txBody>
      </p:sp>
      <p:pic>
        <p:nvPicPr>
          <p:cNvPr id="4" name="Picture 3" descr="0283circul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438399"/>
            <a:ext cx="4305300" cy="4349685"/>
          </a:xfrm>
          <a:prstGeom prst="rect">
            <a:avLst/>
          </a:prstGeom>
        </p:spPr>
      </p:pic>
      <p:pic>
        <p:nvPicPr>
          <p:cNvPr id="5" name="Picture 4" descr="bl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733800"/>
            <a:ext cx="2238375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</TotalTime>
  <Words>171</Words>
  <Application>Microsoft Office PowerPoint</Application>
  <PresentationFormat>On-screen Show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Name that system! </vt:lpstr>
      <vt:lpstr>??? </vt:lpstr>
      <vt:lpstr>Muscularskeletal System  </vt:lpstr>
      <vt:lpstr>???</vt:lpstr>
      <vt:lpstr>Excretory System</vt:lpstr>
      <vt:lpstr>???</vt:lpstr>
      <vt:lpstr>Respiratory System </vt:lpstr>
      <vt:lpstr>???</vt:lpstr>
      <vt:lpstr>Circulatory System </vt:lpstr>
      <vt:lpstr>???</vt:lpstr>
      <vt:lpstr>Nervous System</vt:lpstr>
      <vt:lpstr>???</vt:lpstr>
      <vt:lpstr>Digestive System </vt:lpstr>
      <vt:lpstr>???</vt:lpstr>
      <vt:lpstr>Reproductive System </vt:lpstr>
      <vt:lpstr>???</vt:lpstr>
      <vt:lpstr>Immune system </vt:lpstr>
      <vt:lpstr>???</vt:lpstr>
      <vt:lpstr>Endocrine system </vt:lpstr>
      <vt:lpstr>The End….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that system! </dc:title>
  <dc:creator>Mrs. H</dc:creator>
  <cp:lastModifiedBy>Mrs. H</cp:lastModifiedBy>
  <cp:revision>10</cp:revision>
  <dcterms:created xsi:type="dcterms:W3CDTF">2011-10-02T22:58:38Z</dcterms:created>
  <dcterms:modified xsi:type="dcterms:W3CDTF">2011-10-02T23:34:13Z</dcterms:modified>
</cp:coreProperties>
</file>