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11E404-BF4A-4C76-A630-163519A7BBA1}" type="datetimeFigureOut">
              <a:rPr lang="en-CA" smtClean="0"/>
              <a:t>05/02/2013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5AAB602-2FE9-4B5B-BD32-B46439DEAC24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Our Solar system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692696"/>
            <a:ext cx="7772400" cy="4572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Made up of 1 sun + 8 official planets </a:t>
            </a:r>
          </a:p>
          <a:p>
            <a:pPr>
              <a:buNone/>
            </a:pPr>
            <a:r>
              <a:rPr lang="en-CA" sz="4000" dirty="0" smtClean="0"/>
              <a:t>    (not Pluto</a:t>
            </a:r>
            <a:r>
              <a:rPr lang="en-CA" sz="4000" dirty="0" smtClean="0"/>
              <a:t>)</a:t>
            </a:r>
          </a:p>
          <a:p>
            <a:pPr>
              <a:buNone/>
            </a:pPr>
            <a:endParaRPr lang="en-CA" sz="4000" dirty="0" smtClean="0"/>
          </a:p>
          <a:p>
            <a:r>
              <a:rPr lang="en-CA" sz="4000" dirty="0" smtClean="0"/>
              <a:t>Order of planets </a:t>
            </a:r>
            <a:r>
              <a:rPr lang="en-CA" sz="4000" dirty="0" smtClean="0">
                <a:sym typeface="Wingdings" pitchFamily="2" charset="2"/>
              </a:rPr>
              <a:t></a:t>
            </a:r>
            <a:endParaRPr lang="en-CA" sz="4000" dirty="0" smtClean="0"/>
          </a:p>
          <a:p>
            <a:pPr>
              <a:buNone/>
            </a:pPr>
            <a:endParaRPr lang="en-CA" sz="4000" dirty="0" smtClean="0"/>
          </a:p>
          <a:p>
            <a:pPr>
              <a:buNone/>
            </a:pPr>
            <a:endParaRPr lang="en-CA" sz="4000" dirty="0" smtClean="0"/>
          </a:p>
          <a:p>
            <a:pPr>
              <a:buNone/>
            </a:pPr>
            <a:endParaRPr lang="en-CA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 smtClean="0"/>
              <a:t>Solar system = ‘sun’ system </a:t>
            </a:r>
          </a:p>
          <a:p>
            <a:pPr>
              <a:buNone/>
            </a:pPr>
            <a:endParaRPr lang="en-CA" sz="4000" dirty="0" smtClean="0"/>
          </a:p>
          <a:p>
            <a:r>
              <a:rPr lang="en-CA" sz="4000" dirty="0" smtClean="0"/>
              <a:t>Our solar system is part of Milky Way Galaxy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Our Milky Way Galaxy is part of the Universe</a:t>
            </a:r>
            <a:endParaRPr lang="en-CA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Centre can be 15 million degrees!! </a:t>
            </a:r>
          </a:p>
          <a:p>
            <a:endParaRPr lang="en-CA" sz="4000" dirty="0" smtClean="0"/>
          </a:p>
          <a:p>
            <a:r>
              <a:rPr lang="en-CA" sz="4000" dirty="0" smtClean="0"/>
              <a:t>Sun is centre – every thing orbits sun</a:t>
            </a:r>
            <a:endParaRPr lang="en-CA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Sun is a star.</a:t>
            </a:r>
          </a:p>
          <a:p>
            <a:r>
              <a:rPr lang="en-CA" sz="4000" dirty="0" smtClean="0"/>
              <a:t>Sun is a burning ball of gas</a:t>
            </a:r>
            <a:endParaRPr lang="en-CA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Constellation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Constellation is a group of stars that make a pattern.</a:t>
            </a:r>
            <a:endParaRPr lang="en-CA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</TotalTime>
  <Words>87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Our Solar system </vt:lpstr>
      <vt:lpstr> </vt:lpstr>
      <vt:lpstr>Slide 3</vt:lpstr>
      <vt:lpstr>Slide 4</vt:lpstr>
      <vt:lpstr>Sun</vt:lpstr>
      <vt:lpstr>Slide 6</vt:lpstr>
      <vt:lpstr>Constellation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Solar system </dc:title>
  <dc:creator>Christine</dc:creator>
  <cp:lastModifiedBy>Christine</cp:lastModifiedBy>
  <cp:revision>1</cp:revision>
  <dcterms:created xsi:type="dcterms:W3CDTF">2013-02-05T16:56:51Z</dcterms:created>
  <dcterms:modified xsi:type="dcterms:W3CDTF">2013-02-05T17:01:23Z</dcterms:modified>
</cp:coreProperties>
</file>