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7" r:id="rId8"/>
    <p:sldId id="262" r:id="rId9"/>
    <p:sldId id="275" r:id="rId10"/>
    <p:sldId id="269" r:id="rId11"/>
    <p:sldId id="273" r:id="rId12"/>
    <p:sldId id="274" r:id="rId13"/>
    <p:sldId id="272" r:id="rId14"/>
    <p:sldId id="276" r:id="rId15"/>
    <p:sldId id="270" r:id="rId16"/>
    <p:sldId id="277" r:id="rId17"/>
    <p:sldId id="278" r:id="rId18"/>
    <p:sldId id="279" r:id="rId19"/>
    <p:sldId id="280" r:id="rId20"/>
    <p:sldId id="263" r:id="rId21"/>
    <p:sldId id="264" r:id="rId22"/>
    <p:sldId id="265" r:id="rId23"/>
    <p:sldId id="281" r:id="rId24"/>
    <p:sldId id="282" r:id="rId25"/>
    <p:sldId id="266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2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4B68-6139-434B-B2BC-E28CDD6F7F2A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3FB9C5-C5B0-42BA-8C72-43ADAE664A46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4B68-6139-434B-B2BC-E28CDD6F7F2A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B9C5-C5B0-42BA-8C72-43ADAE664A4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4B68-6139-434B-B2BC-E28CDD6F7F2A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B9C5-C5B0-42BA-8C72-43ADAE664A4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3C54B68-6139-434B-B2BC-E28CDD6F7F2A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73FB9C5-C5B0-42BA-8C72-43ADAE664A46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4B68-6139-434B-B2BC-E28CDD6F7F2A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3FB9C5-C5B0-42BA-8C72-43ADAE664A46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3C54B68-6139-434B-B2BC-E28CDD6F7F2A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73FB9C5-C5B0-42BA-8C72-43ADAE664A46}" type="slidenum">
              <a:rPr lang="en-CA" smtClean="0"/>
              <a:t>‹#›</a:t>
            </a:fld>
            <a:endParaRPr lang="en-CA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3C54B68-6139-434B-B2BC-E28CDD6F7F2A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73FB9C5-C5B0-42BA-8C72-43ADAE664A46}" type="slidenum">
              <a:rPr lang="en-CA" smtClean="0"/>
              <a:t>‹#›</a:t>
            </a:fld>
            <a:endParaRPr lang="en-C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4B68-6139-434B-B2BC-E28CDD6F7F2A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3FB9C5-C5B0-42BA-8C72-43ADAE664A46}" type="slidenum">
              <a:rPr lang="en-CA" smtClean="0"/>
              <a:t>‹#›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4B68-6139-434B-B2BC-E28CDD6F7F2A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3FB9C5-C5B0-42BA-8C72-43ADAE664A46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3C54B68-6139-434B-B2BC-E28CDD6F7F2A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73FB9C5-C5B0-42BA-8C72-43ADAE664A46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3C54B68-6139-434B-B2BC-E28CDD6F7F2A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73FB9C5-C5B0-42BA-8C72-43ADAE664A46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3C54B68-6139-434B-B2BC-E28CDD6F7F2A}" type="datetimeFigureOut">
              <a:rPr lang="en-CA" smtClean="0"/>
              <a:t>14/11/2013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C73FB9C5-C5B0-42BA-8C72-43ADAE664A46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ca/url?sa=i&amp;rct=j&amp;q=&amp;esrc=s&amp;frm=1&amp;source=images&amp;cd=&amp;cad=rja&amp;docid=6v023PRVU-B6lM&amp;tbnid=rfhAofZBoRm7AM:&amp;ved=0CAUQjRw&amp;url=http%3A%2F%2Fwww.childrenscolorado.org%2Fwellness%2Finfo%2Fparents%2F20545.aspx&amp;ei=UP2EUtrZBafa4AOmiYGQBQ&amp;bvm=bv.56343320,d.dmg&amp;psig=AFQjCNGCjt3inrWD7v84eiaq2oe03E0yTg&amp;ust=138453367797494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Some Properties of Light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35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468046" cy="47244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Can light travel through a medium?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Terminology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854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468046" cy="47244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Can light travel through a medium?</a:t>
            </a:r>
          </a:p>
          <a:p>
            <a:r>
              <a:rPr lang="en-CA" sz="4000" dirty="0"/>
              <a:t>• </a:t>
            </a:r>
            <a:r>
              <a:rPr lang="en-CA" sz="4000" u="sng" dirty="0"/>
              <a:t>Yes</a:t>
            </a:r>
            <a:r>
              <a:rPr lang="en-CA" sz="4000" dirty="0"/>
              <a:t>?   =  </a:t>
            </a:r>
            <a:r>
              <a:rPr lang="en-CA" sz="4000" u="sng" dirty="0"/>
              <a:t>transparent</a:t>
            </a:r>
            <a:r>
              <a:rPr lang="en-CA" sz="4000" dirty="0"/>
              <a:t>   </a:t>
            </a:r>
            <a:r>
              <a:rPr lang="en-CA" sz="4000" dirty="0" err="1"/>
              <a:t>ie</a:t>
            </a:r>
            <a:r>
              <a:rPr lang="en-CA" sz="4000" dirty="0"/>
              <a:t>: glass</a:t>
            </a:r>
          </a:p>
          <a:p>
            <a:endParaRPr lang="en-CA" sz="4000" dirty="0" smtClean="0"/>
          </a:p>
          <a:p>
            <a:endParaRPr lang="en-CA" sz="4000" dirty="0" smtClean="0"/>
          </a:p>
          <a:p>
            <a:r>
              <a:rPr lang="en-CA" sz="4000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Terminology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277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468046" cy="47244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Can light travel through a medium?</a:t>
            </a:r>
          </a:p>
          <a:p>
            <a:r>
              <a:rPr lang="en-CA" sz="4000" dirty="0"/>
              <a:t>• </a:t>
            </a:r>
            <a:r>
              <a:rPr lang="en-CA" sz="4000" u="sng" dirty="0"/>
              <a:t>Yes</a:t>
            </a:r>
            <a:r>
              <a:rPr lang="en-CA" sz="4000" dirty="0"/>
              <a:t>?   =  </a:t>
            </a:r>
            <a:r>
              <a:rPr lang="en-CA" sz="4000" u="sng" dirty="0"/>
              <a:t>transparent</a:t>
            </a:r>
            <a:r>
              <a:rPr lang="en-CA" sz="4000" dirty="0"/>
              <a:t>   </a:t>
            </a:r>
            <a:r>
              <a:rPr lang="en-CA" sz="4000" dirty="0" err="1"/>
              <a:t>ie</a:t>
            </a:r>
            <a:r>
              <a:rPr lang="en-CA" sz="4000" dirty="0"/>
              <a:t>: </a:t>
            </a:r>
            <a:r>
              <a:rPr lang="en-CA" sz="4000" dirty="0" smtClean="0"/>
              <a:t>glass</a:t>
            </a:r>
          </a:p>
          <a:p>
            <a:r>
              <a:rPr lang="en-CA" sz="4000" dirty="0" smtClean="0"/>
              <a:t>        This means I can see a clear image,</a:t>
            </a:r>
          </a:p>
          <a:p>
            <a:r>
              <a:rPr lang="en-CA" sz="4000" dirty="0"/>
              <a:t> </a:t>
            </a:r>
            <a:r>
              <a:rPr lang="en-CA" sz="4000" dirty="0" smtClean="0"/>
              <a:t>        like looking out a window.</a:t>
            </a:r>
            <a:endParaRPr lang="en-CA" sz="4000" dirty="0"/>
          </a:p>
          <a:p>
            <a:endParaRPr lang="en-CA" sz="4000" dirty="0" smtClean="0"/>
          </a:p>
          <a:p>
            <a:endParaRPr lang="en-CA" sz="4000" dirty="0" smtClean="0"/>
          </a:p>
          <a:p>
            <a:endParaRPr lang="en-CA" sz="4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Terminology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170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468046" cy="47244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Can light travel through a medium? </a:t>
            </a:r>
          </a:p>
          <a:p>
            <a:r>
              <a:rPr lang="en-CA" sz="4000" dirty="0" smtClean="0"/>
              <a:t>• </a:t>
            </a:r>
            <a:r>
              <a:rPr lang="en-CA" sz="4000" u="sng" dirty="0" smtClean="0"/>
              <a:t>No</a:t>
            </a:r>
            <a:r>
              <a:rPr lang="en-CA" sz="4000" dirty="0" smtClean="0"/>
              <a:t>?  = </a:t>
            </a:r>
            <a:r>
              <a:rPr lang="en-CA" sz="4000" u="sng" dirty="0" smtClean="0"/>
              <a:t>opaque</a:t>
            </a:r>
            <a:r>
              <a:rPr lang="en-CA" sz="4000" dirty="0" smtClean="0"/>
              <a:t> 		   </a:t>
            </a:r>
            <a:r>
              <a:rPr lang="en-CA" sz="4000" dirty="0" err="1" smtClean="0"/>
              <a:t>ie</a:t>
            </a:r>
            <a:r>
              <a:rPr lang="en-CA" sz="4000" dirty="0" smtClean="0"/>
              <a:t>:  book</a:t>
            </a:r>
          </a:p>
          <a:p>
            <a:r>
              <a:rPr lang="en-CA" sz="4000" dirty="0"/>
              <a:t> </a:t>
            </a:r>
            <a:r>
              <a:rPr lang="en-CA" sz="4000" dirty="0" smtClean="0"/>
              <a:t>   </a:t>
            </a:r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Terminology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6343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468046" cy="47244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Can light travel through a medium? </a:t>
            </a:r>
          </a:p>
          <a:p>
            <a:r>
              <a:rPr lang="en-CA" sz="4000" dirty="0" smtClean="0"/>
              <a:t>• </a:t>
            </a:r>
            <a:r>
              <a:rPr lang="en-CA" sz="4000" u="sng" dirty="0" smtClean="0"/>
              <a:t>No</a:t>
            </a:r>
            <a:r>
              <a:rPr lang="en-CA" sz="4000" dirty="0" smtClean="0"/>
              <a:t>?  = </a:t>
            </a:r>
            <a:r>
              <a:rPr lang="en-CA" sz="4000" u="sng" dirty="0" smtClean="0"/>
              <a:t>opaque</a:t>
            </a:r>
            <a:r>
              <a:rPr lang="en-CA" sz="4000" dirty="0" smtClean="0"/>
              <a:t> 		   </a:t>
            </a:r>
            <a:r>
              <a:rPr lang="en-CA" sz="4000" dirty="0" err="1" smtClean="0"/>
              <a:t>ie</a:t>
            </a:r>
            <a:r>
              <a:rPr lang="en-CA" sz="4000" dirty="0" smtClean="0"/>
              <a:t>:  book</a:t>
            </a:r>
          </a:p>
          <a:p>
            <a:r>
              <a:rPr lang="en-CA" sz="4000" dirty="0"/>
              <a:t> </a:t>
            </a:r>
            <a:r>
              <a:rPr lang="en-CA" sz="4000" dirty="0" smtClean="0"/>
              <a:t>   This means I cannot see an image at 	all.  </a:t>
            </a:r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Terminology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05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468046" cy="47244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Can light travel through a medium? </a:t>
            </a:r>
          </a:p>
          <a:p>
            <a:r>
              <a:rPr lang="en-CA" sz="4000" dirty="0" smtClean="0"/>
              <a:t>• </a:t>
            </a:r>
            <a:r>
              <a:rPr lang="en-CA" sz="4000" u="sng" dirty="0" smtClean="0"/>
              <a:t>Somewhat</a:t>
            </a:r>
            <a:r>
              <a:rPr lang="en-CA" sz="4000" dirty="0" smtClean="0"/>
              <a:t>?  = </a:t>
            </a:r>
            <a:r>
              <a:rPr lang="en-CA" sz="4000" u="sng" dirty="0" smtClean="0"/>
              <a:t>translucent </a:t>
            </a:r>
          </a:p>
          <a:p>
            <a:r>
              <a:rPr lang="en-CA" sz="4000" dirty="0"/>
              <a:t>	</a:t>
            </a:r>
            <a:r>
              <a:rPr lang="en-CA" sz="4000" dirty="0" smtClean="0"/>
              <a:t>	 </a:t>
            </a:r>
            <a:r>
              <a:rPr lang="en-CA" sz="4000" dirty="0" err="1" smtClean="0"/>
              <a:t>ie</a:t>
            </a:r>
            <a:r>
              <a:rPr lang="en-CA" sz="4000" dirty="0" smtClean="0"/>
              <a:t>:  glass block, frosted glass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Terminology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6343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468046" cy="47244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Can light travel through a medium? </a:t>
            </a:r>
          </a:p>
          <a:p>
            <a:r>
              <a:rPr lang="en-CA" sz="4000" dirty="0" smtClean="0"/>
              <a:t>• </a:t>
            </a:r>
            <a:r>
              <a:rPr lang="en-CA" sz="4000" u="sng" dirty="0" smtClean="0"/>
              <a:t>Somewhat</a:t>
            </a:r>
            <a:r>
              <a:rPr lang="en-CA" sz="4000" dirty="0" smtClean="0"/>
              <a:t>?  = </a:t>
            </a:r>
            <a:r>
              <a:rPr lang="en-CA" sz="4000" u="sng" dirty="0" smtClean="0"/>
              <a:t>translucent </a:t>
            </a:r>
          </a:p>
          <a:p>
            <a:r>
              <a:rPr lang="en-CA" sz="4000" dirty="0"/>
              <a:t>	</a:t>
            </a:r>
            <a:r>
              <a:rPr lang="en-CA" sz="4000" dirty="0" smtClean="0"/>
              <a:t>	 </a:t>
            </a:r>
            <a:r>
              <a:rPr lang="en-CA" sz="4000" dirty="0" err="1" smtClean="0"/>
              <a:t>ie</a:t>
            </a:r>
            <a:r>
              <a:rPr lang="en-CA" sz="4000" dirty="0" smtClean="0"/>
              <a:t>:  glass block, frosted glass</a:t>
            </a:r>
          </a:p>
          <a:p>
            <a:r>
              <a:rPr lang="en-CA" sz="4000" dirty="0" smtClean="0"/>
              <a:t>This means light gets through but there is NOT a clear image.</a:t>
            </a:r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Terminology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020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• Light is energy. (no mass, no volume)  </a:t>
            </a:r>
          </a:p>
          <a:p>
            <a:r>
              <a:rPr lang="en-CA" sz="4000" dirty="0"/>
              <a:t> </a:t>
            </a:r>
            <a:r>
              <a:rPr lang="en-CA" sz="4000" dirty="0" smtClean="0"/>
              <a:t>    -   late 1800’s </a:t>
            </a:r>
          </a:p>
          <a:p>
            <a:r>
              <a:rPr lang="en-CA" sz="4000" dirty="0"/>
              <a:t> </a:t>
            </a:r>
            <a:r>
              <a:rPr lang="en-CA" sz="4000" dirty="0" smtClean="0"/>
              <a:t>    - that model works for us!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But what IS light?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522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But…</a:t>
            </a:r>
          </a:p>
          <a:p>
            <a:r>
              <a:rPr lang="en-CA" sz="4000" dirty="0" smtClean="0"/>
              <a:t>• Light is a particle (photon) says 	Einstein </a:t>
            </a:r>
          </a:p>
          <a:p>
            <a:endParaRPr lang="en-CA" sz="4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But what IS light?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150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So….</a:t>
            </a:r>
          </a:p>
          <a:p>
            <a:r>
              <a:rPr lang="en-CA" sz="4000" dirty="0" smtClean="0"/>
              <a:t>• Modern theory says light is both      </a:t>
            </a:r>
          </a:p>
          <a:p>
            <a:r>
              <a:rPr lang="en-CA" sz="4000" dirty="0" smtClean="0"/>
              <a:t>     “Wave-particle duality theory”. </a:t>
            </a:r>
          </a:p>
          <a:p>
            <a:endParaRPr lang="en-CA" sz="4000" dirty="0"/>
          </a:p>
          <a:p>
            <a:endParaRPr lang="en-CA" sz="4000" dirty="0" smtClean="0"/>
          </a:p>
          <a:p>
            <a:endParaRPr lang="en-CA" sz="4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But what IS light?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1725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1052736"/>
            <a:ext cx="7680960" cy="5134704"/>
          </a:xfrm>
        </p:spPr>
        <p:txBody>
          <a:bodyPr>
            <a:normAutofit/>
          </a:bodyPr>
          <a:lstStyle/>
          <a:p>
            <a:r>
              <a:rPr lang="en-CA" sz="4000" dirty="0" smtClean="0"/>
              <a:t>•</a:t>
            </a:r>
            <a:r>
              <a:rPr lang="en-CA" sz="4000" dirty="0"/>
              <a:t> </a:t>
            </a:r>
            <a:r>
              <a:rPr lang="en-CA" sz="4000" dirty="0" smtClean="0"/>
              <a:t>Light travels in a </a:t>
            </a:r>
            <a:r>
              <a:rPr lang="en-CA" sz="4000" u="sng" dirty="0" smtClean="0"/>
              <a:t>straight line </a:t>
            </a:r>
            <a:endParaRPr lang="en-CA" sz="4000" u="sng" dirty="0"/>
          </a:p>
          <a:p>
            <a:r>
              <a:rPr lang="en-CA" sz="4000" dirty="0" smtClean="0"/>
              <a:t>         (light beam, shadows) </a:t>
            </a:r>
            <a:endParaRPr lang="en-CA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48255"/>
            <a:ext cx="3312368" cy="4211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36427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smtClean="0">
                <a:solidFill>
                  <a:srgbClr val="FF0000"/>
                </a:solidFill>
              </a:rPr>
              <a:t>#1</a:t>
            </a:r>
            <a:endParaRPr lang="en-C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48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980728"/>
            <a:ext cx="7680960" cy="5206712"/>
          </a:xfrm>
        </p:spPr>
        <p:txBody>
          <a:bodyPr>
            <a:normAutofit/>
          </a:bodyPr>
          <a:lstStyle/>
          <a:p>
            <a:r>
              <a:rPr lang="en-CA" sz="4000" dirty="0"/>
              <a:t>• </a:t>
            </a:r>
            <a:r>
              <a:rPr lang="en-CA" sz="4000" dirty="0" smtClean="0"/>
              <a:t>EMR </a:t>
            </a:r>
            <a:r>
              <a:rPr lang="en-CA" sz="4000" smtClean="0"/>
              <a:t>(electromagnetic </a:t>
            </a:r>
            <a:r>
              <a:rPr lang="en-CA" sz="4000" dirty="0" smtClean="0"/>
              <a:t>radiation spectrum) explains light as energy. </a:t>
            </a:r>
          </a:p>
          <a:p>
            <a:endParaRPr lang="en-CA" sz="4000" dirty="0"/>
          </a:p>
          <a:p>
            <a:r>
              <a:rPr lang="en-CA" sz="4000" dirty="0" smtClean="0"/>
              <a:t>….show video…..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425926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980728"/>
            <a:ext cx="7680960" cy="5206712"/>
          </a:xfrm>
        </p:spPr>
        <p:txBody>
          <a:bodyPr>
            <a:normAutofit/>
          </a:bodyPr>
          <a:lstStyle/>
          <a:p>
            <a:r>
              <a:rPr lang="en-CA" sz="4000" dirty="0"/>
              <a:t>• </a:t>
            </a:r>
            <a:r>
              <a:rPr lang="en-CA" sz="4000" dirty="0" smtClean="0"/>
              <a:t>Every different kind of light has a different wavelength and a different energy. </a:t>
            </a:r>
          </a:p>
          <a:p>
            <a:endParaRPr lang="en-CA" sz="4000" dirty="0"/>
          </a:p>
          <a:p>
            <a:r>
              <a:rPr lang="en-CA" sz="4000" dirty="0" smtClean="0"/>
              <a:t>….sketch on board. …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425926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980728"/>
            <a:ext cx="7680960" cy="5206712"/>
          </a:xfrm>
        </p:spPr>
        <p:txBody>
          <a:bodyPr>
            <a:normAutofit/>
          </a:bodyPr>
          <a:lstStyle/>
          <a:p>
            <a:r>
              <a:rPr lang="en-CA" sz="4000" dirty="0"/>
              <a:t>• </a:t>
            </a:r>
            <a:r>
              <a:rPr lang="en-CA" sz="4000" dirty="0" smtClean="0"/>
              <a:t>Laser light is different.</a:t>
            </a:r>
          </a:p>
          <a:p>
            <a:r>
              <a:rPr lang="en-CA" sz="4000" dirty="0" smtClean="0"/>
              <a:t>L = Light </a:t>
            </a:r>
          </a:p>
          <a:p>
            <a:r>
              <a:rPr lang="en-CA" sz="4000" dirty="0" smtClean="0"/>
              <a:t>A = amplification</a:t>
            </a:r>
          </a:p>
          <a:p>
            <a:r>
              <a:rPr lang="en-CA" sz="4000" dirty="0" smtClean="0"/>
              <a:t>S = stimulated </a:t>
            </a:r>
          </a:p>
          <a:p>
            <a:r>
              <a:rPr lang="en-CA" sz="4000" dirty="0" smtClean="0"/>
              <a:t>E = emission </a:t>
            </a:r>
          </a:p>
          <a:p>
            <a:r>
              <a:rPr lang="en-CA" sz="4000" dirty="0" smtClean="0"/>
              <a:t>R = radiation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425926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• If something gives off light, it is said to be </a:t>
            </a:r>
            <a:r>
              <a:rPr lang="en-CA" sz="4000" u="sng" dirty="0" smtClean="0"/>
              <a:t>luminous</a:t>
            </a:r>
            <a:r>
              <a:rPr lang="en-CA" sz="4000" dirty="0" smtClean="0"/>
              <a:t>. </a:t>
            </a:r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Sources of light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1603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• If something gives off light, it is said to be </a:t>
            </a:r>
            <a:r>
              <a:rPr lang="en-CA" sz="4000" u="sng" dirty="0" smtClean="0"/>
              <a:t>luminous</a:t>
            </a:r>
            <a:r>
              <a:rPr lang="en-CA" sz="4000" dirty="0" smtClean="0"/>
              <a:t>. </a:t>
            </a:r>
          </a:p>
          <a:p>
            <a:r>
              <a:rPr lang="en-CA" sz="4000" dirty="0"/>
              <a:t>• If something </a:t>
            </a:r>
            <a:r>
              <a:rPr lang="en-CA" sz="4000" dirty="0" smtClean="0"/>
              <a:t>does NOT give </a:t>
            </a:r>
            <a:r>
              <a:rPr lang="en-CA" sz="4000" dirty="0"/>
              <a:t>off light, it is said to be </a:t>
            </a:r>
            <a:r>
              <a:rPr lang="en-CA" sz="4000" u="sng" dirty="0" smtClean="0"/>
              <a:t>non- luminous</a:t>
            </a:r>
            <a:r>
              <a:rPr lang="en-CA" sz="4000" dirty="0"/>
              <a:t>. </a:t>
            </a:r>
          </a:p>
          <a:p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Sources of light</a:t>
            </a:r>
            <a:endParaRPr lang="en-CA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468" y="4293096"/>
            <a:ext cx="3600400" cy="239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697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980728"/>
            <a:ext cx="7680960" cy="5206712"/>
          </a:xfrm>
        </p:spPr>
        <p:txBody>
          <a:bodyPr>
            <a:normAutofit/>
          </a:bodyPr>
          <a:lstStyle/>
          <a:p>
            <a:r>
              <a:rPr lang="en-CA" sz="4000" dirty="0"/>
              <a:t>• </a:t>
            </a:r>
            <a:r>
              <a:rPr lang="en-CA" sz="4000" dirty="0" smtClean="0"/>
              <a:t>Not many things are luminous! </a:t>
            </a:r>
          </a:p>
          <a:p>
            <a:endParaRPr lang="en-CA" sz="4000" dirty="0"/>
          </a:p>
          <a:p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4259269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#1.  Scan/read 11.2 &amp; copy down 7 sources of light &amp; 1 example from each. </a:t>
            </a:r>
          </a:p>
          <a:p>
            <a:r>
              <a:rPr lang="en-CA" sz="4000" dirty="0"/>
              <a:t> </a:t>
            </a:r>
            <a:r>
              <a:rPr lang="en-CA" sz="4000" dirty="0" smtClean="0"/>
              <a:t>  </a:t>
            </a:r>
            <a:r>
              <a:rPr lang="en-CA" sz="4000" dirty="0"/>
              <a:t> </a:t>
            </a:r>
            <a:r>
              <a:rPr lang="en-CA" sz="4000" dirty="0" smtClean="0"/>
              <a:t>      Answer # 1, 2, 4, 5, 7, 8, 10</a:t>
            </a:r>
            <a:endParaRPr lang="en-CA" sz="4000" dirty="0"/>
          </a:p>
          <a:p>
            <a:r>
              <a:rPr lang="en-CA" sz="4000" dirty="0" smtClean="0"/>
              <a:t>#2.  Read 11.3: Laser Light </a:t>
            </a:r>
          </a:p>
          <a:p>
            <a:r>
              <a:rPr lang="en-CA" sz="4000" dirty="0"/>
              <a:t> </a:t>
            </a:r>
            <a:r>
              <a:rPr lang="en-CA" sz="4000" dirty="0" smtClean="0"/>
              <a:t>     Answer # 1 – 4 </a:t>
            </a:r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Seatwork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281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908720"/>
            <a:ext cx="7680960" cy="5278720"/>
          </a:xfrm>
        </p:spPr>
        <p:txBody>
          <a:bodyPr>
            <a:normAutofit/>
          </a:bodyPr>
          <a:lstStyle/>
          <a:p>
            <a:r>
              <a:rPr lang="en-CA" sz="4000" dirty="0"/>
              <a:t>• Light </a:t>
            </a:r>
            <a:r>
              <a:rPr lang="en-CA" sz="4000" dirty="0" smtClean="0"/>
              <a:t>travels at ‘c’ </a:t>
            </a:r>
          </a:p>
          <a:p>
            <a:r>
              <a:rPr lang="en-CA" sz="4000" dirty="0"/>
              <a:t> </a:t>
            </a:r>
            <a:r>
              <a:rPr lang="en-CA" sz="4000" dirty="0" smtClean="0"/>
              <a:t>    or   </a:t>
            </a:r>
            <a:r>
              <a:rPr lang="en-CA" sz="4000" u="sng" dirty="0" smtClean="0"/>
              <a:t>3 x 10</a:t>
            </a:r>
            <a:r>
              <a:rPr lang="en-CA" sz="4000" u="sng" baseline="30000" dirty="0" smtClean="0"/>
              <a:t>8</a:t>
            </a:r>
            <a:r>
              <a:rPr lang="en-CA" sz="4000" u="sng" dirty="0" smtClean="0"/>
              <a:t> m/s</a:t>
            </a:r>
            <a:r>
              <a:rPr lang="en-CA" sz="4000" dirty="0" smtClean="0"/>
              <a:t>   in a vacuum 			(deep space)</a:t>
            </a:r>
          </a:p>
          <a:p>
            <a:endParaRPr lang="en-CA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6427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smtClean="0">
                <a:solidFill>
                  <a:srgbClr val="FF0000"/>
                </a:solidFill>
              </a:rPr>
              <a:t>#2</a:t>
            </a:r>
            <a:endParaRPr lang="en-C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18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908720"/>
            <a:ext cx="7680960" cy="5278720"/>
          </a:xfrm>
        </p:spPr>
        <p:txBody>
          <a:bodyPr>
            <a:normAutofit/>
          </a:bodyPr>
          <a:lstStyle/>
          <a:p>
            <a:r>
              <a:rPr lang="en-CA" sz="4000" dirty="0"/>
              <a:t>• Light </a:t>
            </a:r>
            <a:r>
              <a:rPr lang="en-CA" sz="4000" dirty="0" smtClean="0"/>
              <a:t>travels at ‘c’ </a:t>
            </a:r>
          </a:p>
          <a:p>
            <a:r>
              <a:rPr lang="en-CA" sz="4000" dirty="0"/>
              <a:t> </a:t>
            </a:r>
            <a:r>
              <a:rPr lang="en-CA" sz="4000" dirty="0" smtClean="0"/>
              <a:t>    or   </a:t>
            </a:r>
            <a:r>
              <a:rPr lang="en-CA" sz="4000" u="sng" dirty="0" smtClean="0"/>
              <a:t>3 x 10</a:t>
            </a:r>
            <a:r>
              <a:rPr lang="en-CA" sz="4000" u="sng" baseline="30000" dirty="0" smtClean="0"/>
              <a:t>8</a:t>
            </a:r>
            <a:r>
              <a:rPr lang="en-CA" sz="4000" u="sng" dirty="0" smtClean="0"/>
              <a:t> m/s</a:t>
            </a:r>
            <a:r>
              <a:rPr lang="en-CA" sz="4000" dirty="0" smtClean="0"/>
              <a:t>   in a vacuum 			(deep space)</a:t>
            </a:r>
          </a:p>
          <a:p>
            <a:endParaRPr lang="en-CA" sz="4000" dirty="0"/>
          </a:p>
          <a:p>
            <a:r>
              <a:rPr lang="en-CA" sz="4000" u="sng" dirty="0" smtClean="0"/>
              <a:t>Note</a:t>
            </a:r>
            <a:r>
              <a:rPr lang="en-CA" sz="4000" dirty="0" smtClean="0"/>
              <a:t>:  Nothing goes faster than this!  (says  Einstein) </a:t>
            </a:r>
            <a:endParaRPr lang="en-CA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6427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smtClean="0">
                <a:solidFill>
                  <a:srgbClr val="FF0000"/>
                </a:solidFill>
              </a:rPr>
              <a:t>#2</a:t>
            </a:r>
            <a:endParaRPr lang="en-C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81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980728"/>
            <a:ext cx="7680960" cy="5206712"/>
          </a:xfrm>
        </p:spPr>
        <p:txBody>
          <a:bodyPr/>
          <a:lstStyle/>
          <a:p>
            <a:r>
              <a:rPr lang="en-CA" dirty="0" smtClean="0"/>
              <a:t>• </a:t>
            </a:r>
            <a:r>
              <a:rPr lang="en-CA" sz="4000" dirty="0" smtClean="0"/>
              <a:t>Light can </a:t>
            </a:r>
            <a:r>
              <a:rPr lang="en-CA" sz="4000" u="sng" dirty="0" smtClean="0"/>
              <a:t>reflect</a:t>
            </a:r>
            <a:r>
              <a:rPr lang="en-CA" sz="4000" dirty="0" smtClean="0"/>
              <a:t> (off smooth, shiny surface). </a:t>
            </a:r>
            <a:endParaRPr lang="en-CA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47937"/>
            <a:ext cx="4392488" cy="3290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36427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smtClean="0">
                <a:solidFill>
                  <a:srgbClr val="FF0000"/>
                </a:solidFill>
              </a:rPr>
              <a:t>#3</a:t>
            </a:r>
            <a:endParaRPr lang="en-C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00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980728"/>
            <a:ext cx="7680960" cy="5206712"/>
          </a:xfrm>
        </p:spPr>
        <p:txBody>
          <a:bodyPr>
            <a:normAutofit/>
          </a:bodyPr>
          <a:lstStyle/>
          <a:p>
            <a:r>
              <a:rPr lang="en-CA" sz="4000" dirty="0"/>
              <a:t>• Light </a:t>
            </a:r>
            <a:r>
              <a:rPr lang="en-CA" sz="4000" u="sng" dirty="0" smtClean="0"/>
              <a:t>refracts</a:t>
            </a:r>
            <a:r>
              <a:rPr lang="en-CA" sz="4000" dirty="0" smtClean="0"/>
              <a:t>  (bends when it enters a new medium) </a:t>
            </a:r>
          </a:p>
          <a:p>
            <a:endParaRPr lang="en-CA" sz="4000" dirty="0" smtClean="0"/>
          </a:p>
          <a:p>
            <a:endParaRPr lang="en-CA" sz="4000" dirty="0"/>
          </a:p>
          <a:p>
            <a:endParaRPr lang="en-CA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641252"/>
            <a:ext cx="2313210" cy="2991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36427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smtClean="0">
                <a:solidFill>
                  <a:srgbClr val="FF0000"/>
                </a:solidFill>
              </a:rPr>
              <a:t>#4</a:t>
            </a:r>
            <a:endParaRPr lang="en-C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81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980728"/>
            <a:ext cx="7680960" cy="5206712"/>
          </a:xfrm>
        </p:spPr>
        <p:txBody>
          <a:bodyPr>
            <a:normAutofit/>
          </a:bodyPr>
          <a:lstStyle/>
          <a:p>
            <a:r>
              <a:rPr lang="en-CA" sz="4000" dirty="0"/>
              <a:t>• Light </a:t>
            </a:r>
            <a:r>
              <a:rPr lang="en-CA" sz="4000" u="sng" dirty="0" smtClean="0"/>
              <a:t>refracts</a:t>
            </a:r>
            <a:r>
              <a:rPr lang="en-CA" sz="4000" dirty="0" smtClean="0"/>
              <a:t>  (bends when it enters a new medium) </a:t>
            </a:r>
          </a:p>
          <a:p>
            <a:endParaRPr lang="en-CA" sz="4000" dirty="0" smtClean="0"/>
          </a:p>
          <a:p>
            <a:endParaRPr lang="en-CA" sz="4000" dirty="0"/>
          </a:p>
          <a:p>
            <a:endParaRPr lang="en-CA" sz="4000" dirty="0"/>
          </a:p>
          <a:p>
            <a:r>
              <a:rPr lang="en-CA" sz="4000" dirty="0" smtClean="0"/>
              <a:t>Note: medium = something light travels through</a:t>
            </a:r>
            <a:endParaRPr lang="en-CA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641252"/>
            <a:ext cx="2313210" cy="2991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00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980728"/>
            <a:ext cx="7680960" cy="5206712"/>
          </a:xfrm>
        </p:spPr>
        <p:txBody>
          <a:bodyPr>
            <a:normAutofit/>
          </a:bodyPr>
          <a:lstStyle/>
          <a:p>
            <a:r>
              <a:rPr lang="en-CA" sz="4000" dirty="0"/>
              <a:t>• </a:t>
            </a:r>
            <a:r>
              <a:rPr lang="en-CA" sz="4000" dirty="0" smtClean="0"/>
              <a:t>White Light is composed of 7 colours:  </a:t>
            </a:r>
            <a:r>
              <a:rPr lang="en-CA" sz="4000" u="sng" dirty="0" smtClean="0"/>
              <a:t>ROYGBIV</a:t>
            </a:r>
            <a:endParaRPr lang="en-CA" sz="4000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00274"/>
            <a:ext cx="2944912" cy="3896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36427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smtClean="0">
                <a:solidFill>
                  <a:srgbClr val="FF0000"/>
                </a:solidFill>
              </a:rPr>
              <a:t>#5</a:t>
            </a:r>
            <a:endParaRPr lang="en-C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26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You ‘see’ something when the light from that object somehow reaches the retina at the back of your eye. </a:t>
            </a:r>
            <a:endParaRPr lang="en-CA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“Seeing” </a:t>
            </a:r>
            <a:endParaRPr lang="en-CA" dirty="0"/>
          </a:p>
        </p:txBody>
      </p:sp>
      <p:sp>
        <p:nvSpPr>
          <p:cNvPr id="4" name="AutoShape 2" descr="data:image/jpeg;base64,/9j/4AAQSkZJRgABAQAAAQABAAD/2wCEAAkGBhIREBEUERMWFRUWExQVFRgUFxgYFRIVFhgVGBkUEhcYGyYhGBojGxgXHy8gJCcqLCwuFx4xNzEqNSYrLCkBCQoKDgwOGg8PGiolHyQpNSwpNS42NCwvKiwqKiwsLSswKi0sLTU1LDYsLCkxLCoxLSkqKikpLSwqLCwyLzApLf/AABEIALABHgMBIgACEQEDEQH/xAAcAAEAAgIDAQAAAAAAAAAAAAAABQYEBwECAwj/xABREAACAQMBAggGDggEBAYDAAABAgMABBESBSEGExQiMUFRVDJhcZGTtBgjMzVCU3J1gZKU0tPUBwgVUmKCoeNDc6KxJDTB0SVEg7Kz4RYXY//EABsBAQACAwEBAAAAAAAAAAAAAAAEBQEDBgIH/8QAPBEAAgECAwQHBQYEBwAAAAAAAAECAxEEITEFEkFRE2FxgZGx8BQiocHRMkJSYuHxM3Ky0gYjJFOCkqL/2gAMAwEAAhEDEQA/AN40qD4TcJhaCJI42nuJmKwQqQDIVGWZmO5EUbyx6KwFj2228vs9M/B4u4k0+Ivxq6vLpFAWulVXiNtfHbP9Bc/j04jbXx2z/QXP49AWqlVXiNtfHbP9Bc/j04jbXx2z/QXP49AWqlVXiNtfHbP9Bc/j04jbXx2z/QXP49AR36Rf0s2+ySsegzXDLq4sHSqKc4aRsHGcbgAT5N2aD7JaXuMfpm+5WvP0li4/at5yoqZuMGooCqEaF06AxJC6dOMk1WKA3V7JWXuMfpm+5T2S0vcY/TN9yov9Ga3n7Juzs9A8/LYBhlRl0FDrD69wXoyaktp7Ggnj23BYBNMl/s6NOLGUWRyBJox0IHLdG7AoDt7JaXuMfpm+5T2SsvcY/TN9ys7hzsKymggCNA0WzrqCCYQvqdbR+LjdrnAGlxIrZxndk5zmueFFjcPa7XS4ZIbSIFrRTaobfilAMJs5g64lcnScA4z48UBgeyVl7jH6ZvuU9ktL3GP0zfcqU4b2Zm2XLFEvKJOJ2cohEaA2ZYA8pVgNTB/AOOjf1ZrD4d8G4G2U9pbtA8uzVifETap2GNNyZkxzee2vpPR1YoDH9krL3GP0zfcp7JaXuMfpm+5VoZdnwXFvJIoE2zVtbIrge2NdpCI3O74IMx+hvFWs+DmybePhJNDcKhVLi5ESy7o3kBcwh87sE43de6gLJ7JWXuMfpm+5T2SsvcY/TN9yu1zyyWzdttxKkyXtotiWSNJC3GjjY49PhRBMdo8uBVb/AEvcIf8AxQCGSQtaytgPHEqQuGVgItIy67gefQFi9krL3GP0zfcp7JaXuMfpm+5UqNrSTbQ2bHMcxvsZrhwqICZJIpQ7jcN5A6Oio/grDa8XsHkolMZ2jc+7qmsnijnOjIIoDy9ktL3GP0zfcp7JWXuMfpm+5UDtlHPCWzEomyZ7YYuI40crxmBhYuaU7D0nrq1bTv2HCAWlxHLJbXaNA8dxHHGNHGSlHtjFvKqehzzt58RAGH7JWXuMfpm+5T2S0vcY/TN9yszgdtiS6uNtuqOnFC3hgS1jjd4Y45HULCknNJwCTntPYK0fe54yTOc62zqABzk+EBuBoDeGyf1klaVRc2miMkAtFJrZPHpKjI8hzW57K8SaNJImDo6hkZehlYZBH0V8RV9Ffomi2sdk23ESWixe2cWJ4pmk08Y/SUlUYznG7ooDbNKqvEba+O2f6C5/HpxG2vjtn+gufx6AtVKqvEba+O2f6C5/HpxG2vjtn+gufx6AtVKqvEba+O2f6C5/HpxG2vjtn+gufx6AtVKqM95tm3BkeO0ukUZaO3EsM2Osx8Y7q5x8HdntqwbF2zFdwRzwNqjkGRkYI6irDqYEEEdooCEiQNt2Unfo2bDo/h4y4n148vFp9UVaarFv7+XHzba+sXdWegFKUoBSlKAUpSgKF+kb9EsG1Ssocw3Crp1galkUdCyLkZx1MDnf17sa7P6tl13uH6j19A0oD5/H6t12P/OQ/VkoP1brrvkP1ZK+gKUB8/8AsbrrvkP1ZK9H/V3vWVUN9GVXwVIkKr5B0Ct+UoDQHsb7vvkP1ZK49jfd98h+rJX0BSgPn8/q3XXfIfqyUP6tt13uH6r19AUoDQc/6u96+Nd9G2BgahIcDsGegV5n9W2673D9V6+gKjds8IYLUDjW5zZ0IoLSSY/cQbz5egdZFYbSV2ZSvkjSPsbrvvkP1ZKD9W6675D9WStlNwyuXcFYkijGebIS8r9mdJCx/QX+iuX4cS6+LRBJId4jjVmfHaRqwg/iYgeOoXt9He3I3b6lcl+xVd3elZLryNaexuuu+Q/Vkp7G+775D9WStuWp2nJ4XJ7cfxBppPpVWVVP8zVnwbKnBBa8lbeCVEcCqe0e5lgD8rPjqZGV1e1iLJWdrmlB+rdd98h+rJXHsbLrvcP1Xr6BpXo8mjti/q3ESqbu6DRg5KwoQz+LUx5vlwa3VZWSQxpHEoREUIijoVVGAB9Fe9KAUpSgFKUoBSlKAVVuA6BZNqoPBXaUukdS64beRsdmXdj/ADGrTVY4Ge7bW+cn9WtKAW/v5cfNtr6xd1Z6rFv7+XHzba+sXdWegFKUoBSlKAUpSgFKUoBSlKAUpSgFKUoBSlRvCDba2kJkI1MTpjQbjLIc6UHZ0Ek9QBPVWG0ldmUruyMDhPwo5PiKEB7hxkA+BEnRxs2Pg53BRvYggYAJFQigwzO7GSV/Dkbwn7B2Ko6lG4dQryaXiw0kzF5ZXBcqCWlkbcEjXpIAAVV6gPKakLXg48o13bGNMZ4lHxgds8q7z41UgDtauQ2ltNS+07R4Li+70kXtGnTwkbyzk/gQm2bgtiOO4ETZ5wRDJMR+6iqcqenfgnsxWRs8XKJohW8C5yRFFFBqPWzGQK7Hxk5PbXtNw0ghBj2fApUfDAEcPlXSNUnlAAP71RFxwovX6Z+L8UMaKPO4c/1rxho7QnH/ACoKCf4nZvuSv4klYXEYr3lTVuv9foTBS7649oHyXQ/2FyP6V5ttGeLeZb+HHW4kkX6WZZFH0mq1cXFw5zyy6U9qzMB9Ubv6VxHtraMXg3TyDsbRn/WjA+dasIYTaD1qR8Zr42l5HqezcRBfw4tdS/Zl22bw0ufgTQXQHSG5j4+XFkD6Y/pqwWHDyBiFuFa2Y4A43BiJ7FmXK/Q2knsrWKcMeNYLe2sUx6jp4i4HjjYkqx+S64qZsUWdW5FNxhAOu1u8iVR2K5GrHVlg6n94V7qYnG4Jb2Jh7vPJx/7x0/5JFZUw9PSUXF+K8DbKtneK5rU+yNuXFtIUtlwE3y2k7FdOSd8I0toB6mUmM5O7O+rrsXhLNdIWihiyp0ujTsJImxnS68RuPWD0EbwSKt8PioV1eOvIgVaEqebzXPgWOlRvKLv4iH7Q/wCBXKT3WRmGEDIyROxIHWQOIGfPUk0EjSqtwk2tLFeWqpI+G3cSigGZmYLqLtGwZVG9gGQqOdk9FQ9twmZFt3kvJC5mhF3HJGiJbalk1JjiwUGoBd7EkKDnfkgbBpWrJ+EV6YpjHPI8ovHQpG8ZkjjXlZAMZtvax7WhxmQsF3YJwbDa8J7g3kI0s9rpSB5UQcU1y6qwlQ6tenViPGnGXO/m0BcqrHAz3ba3zk/q1pVnqscDPdtrfOT+rWlALf38uPm219Yu6s9Vi39/Lj5ttfWLurPQClKUApSlAKVH7V2wIOLUI8skjERxx6dTaRqYkuyqqgdJJHSB0kVHS8M1UOxt59EQXlD4jK2xKq5WQCTLFFYFigYDt3GgLDSqt/8AsO3BnDJKBDKsbHCvkGd7fWojZmwHjY4IDEbwDXa//SBbxOqhS+qXilYSQJGx4mCcMrySqGBWdAMbyQcDGCQLPSo6y27HLcTwLnVDp1EjCtqG/iz8LSdx7DurOMy/vDzigO9K6cev7w84px6/vDzigO9K6cev7w84rrJdooLM6gAEklgAAN5JPUAKA6X9/HBG8krBUQZYnqH/AFPUAN5JArW+0NptM7XVxzAqkRIf8CI4zkDplbA1Yz1KM4ycnau2+XyKy5FtGcxKdxmfqncdQHwFPbqO/Tjx2bEkh5VMQttEQYs/4sgOBLjrUHcgHhNzhnmVze1doJJwjpxtxfCK9eRbYakqEemnrwXzM7YuzRGDd3eEYKxUPgC1ixvyc4EhG9j1eCNwyatwi4RvekqAUtgdyHc0/Y8w6l7Iz5W34C4m2eEj7Qlz4NvGRxcZzqd+nXMO0DBC7wpO/nDd4Vo2bspqftOKznwXCP6+XbmX2zcCqn+oq530XzfyFKUrozoxSlKA6Swq4IYBgeojIrDktnjKshZgpyuGxLF44JOn+Unf0Z6qz6Vtp1ZU9NHqtU1yaNFbD06ytJE1szbkd+scV02mbJFvdIAra+tHBGEc4wUPNfowDurItrmeC4+Cl3EvVkRXcOfPoJ8pjY9YPOqF7a4y6rnPuifGr2jscdR8WOwi07LvTtC3EesG7gXjbaU/46dGHPj3JIPGrdOMUOOwawdsZhcqd/ej/tt/eX5G9VwOUxWFeFk4yzi/V/X0ZtDYu2EuoVljyM5DK3hRuNzRuOpgd39RuINZ1ay4K7fEU0coysVwVinU9MU4OhGbsYP7U3lT92tm1c4auq0N7jx7Sgr0uinu8OHWhXGK87q6SJHkkYKiKWZj0KqjJJ8QFQrcNLcKxZZlYBCEeF1kkV3WNWiVgCw1soPWNQzjIqQaSfxSq7bcOraQ4UTY0xMHMTBCJpBFHgntfI/lbsqQ2Zt+O4ZhEJCoBKyGNlikAOCY3Iwwz5+kZG+gJKqxwM922t85P6taVZ6rHAz3ba3zk/q1pQC39/Lj5ttfWLurPVYt/fy4+bbX1i7qz0ApSlAKVibVvuJiaQLqIxhc4yWYKBnq3msbll33eP0/9qgPXaux0uAhLOjxsWjkjIV4yQQcZBBBBwQwIPZuFR0nAyJsgyzlHCcenGcy6Kqqap92SSqqG0lQwGGBFZfLLvu8fp/7VOWXfd4/T/2qAxoeBlujsylxrmE7gEYeVZ2nDtzekFivyQoOdII8zwHgVw8DyQESvL7UUxqkSONgFdGAUiNdwAxvxis3ll33eP0/9qnLLvu8fp/7VAeOzeB9tbyrNEpWX2zW+edNxp1Nxxxzudhh0YI+is19hWxJJt4SSSSTGhJJ3kk46a8OWXfd4/T/ANqnLLvu8fp/7VAe37Ate7w+iT/tT9gWvd4fRJ/2rx5Zd93j9P8A2qcsu+7x+n/tUB2uNkWcaM7wQKqqWZjGgCqBkknG4AVrvajQ3BMrwxQ26c6NNCoWA6JrjcN/WEO5evLeDJ8Lts3E8gtuKQLGUkmAlyHY5McRPF9WBIRj4vqJFYGxrWa4cTtCjxIxEamXCvIpIMze1nUFIwvVkFt/NIqcbWlKXRQdvxP5FjhqcYR6WavyXzPCLY7SNb5jENvLOFKadMlwnFyOTIBgxodI3HnEHfpG417h7t1zcONYEULPHCm4Irxxg6wOgvr1KM9GkYxvzsG/uZzcWQeFVHGud0uroicE44sdAJPjxWJ+inZKyCa+kXLvLKsRI8FS7NKy9hZyVJ//AJgduYGDw6ljd5rKMMuObbz7bK1z1OqnGUp66Ltuvlc13sIg28ZG/IJPyiSW/wBWaz6v3D3gYCr3VsmJFBaZFG6dB0sAP8UDeD8LGDnmkUBHBAIOQQCCOgg9BFX8lY6/ZWMhiKCjHJxSTXzOaUpXktRSlKAUpSgFYlvO9vcK8XhBjLGO1x7rEfFIpP0lj1CsusTaY9r1DpjIkH8vSPpXUPprdRcd7dqK8ZLdkuaeTIeNoqrSafAtd/FG0xK74L+Hjl8UgVRIB2FkKP5Uc1sLgltRri0jZ/dFzHL/AJkZKMfI2NQ8TCtW2tx/wMnWbO5juEx8RMTxn0YefzDsq78B59NxdRdTCOdfLvif/wBkfnqi2fCWExE8JN/Zbj27uj74tHD4mF6WesXbuf6ln2vaRTQyRTHCSqYzv0nn80BT1NkjHjxVX2rse2ORtC/RzlIlExgjAUSQztGUGAzScXHqz1YwBnfP8Jdjcrg4rCkGWBmDEgMiSo7DcM5KqQPHjeOmqzJwJulnWRZRMFmZwWmkglMZhhiUSPHG2thxe/oDbid+avysJRtnWc0jiK4jG+2g4uJoyI2tJHnEYUHc2NQK9QU9ld9gNDBKLdL5JAFKQ25aHXGqZ3DTz3CBSoz0BTnJGaiIOAlwi3JWSPjmcTW8hLHiHWaaRYyukAxkSHJ8L2x13gA1IbG4KSWt5qTfAIYox7fIrZjRlLSQiPRIzMc6iwO8mgLXVY4Ge7bW+cn9WtKs9VjgZ7ttb5yf1a0oBb+/lx822vrF3VnqsW/v5cfNtr6xd1JcKr54LOeSM4dEypIBwcjqO6gJWla8suFV0bmZHk5vLkjQMsYYxG5miPFaRvj0oFJbLBwegYzMcD9vSzwTHWLmRHXnLpSJtao2mJgowBknS41qeaSdzECX4S/8s/yov/kSpSq1t27uDAwe3CrqiyeNBwOMTfjTvqy0ApSqLwk2vfrc3vJm9rgtOMxpjbDtHORpXSXZ9apgeDgNuzigL1Stf7R4T3U1wFsJUdGn0RMvFGJgtujsGcg6kDnnaDq6QN4qT4McJmluDFNKmWiZo1OhWcrc3aEqBvbCRpnHRjPXQFtpUdPeXIZgturKDuPGgZHbjTurz5ddd2X04+5QErXV3ABJ3ADJ8QHXUZy667svpx9ysHbt7dcluf8AhwPaJd4mBI5jbwNG80BRnuXkhaQbpbmQMvar3DBYx/IrIP5KvlnarFGkaDCoqoo/hUYH9BVBsZZTLYgQjAfUBxow2mGQgZ07upv5aufLLjuw9MPuVzEE5JyerbZc4hpNRWiRgcKbxYWhlc4VI7psnoyIS2M9uFY+RTU3wBsOI2XYpjB5PGzfLca3/wBTNUPtsvJbXCzWyaOJkbnOsgDKpKnSU6c9fVVrtzxVuuN+iIfTpX/6qzwFJRlOfF2Xhf6ldX1RmGtG7UsBb3VzCBhY5mCjqCOFlQDxBZAPorddjc8bFHJjGtFfHZqAOP61qXht75XX/o+fil/+qsZ6FrsGbWKsuKZDViy7TjUEscYZlO45BVS53Y6NIznsxWVWBd7LRmkctp1RNGexcjGvf14wPIBWtHaVnUSvC3eG23ENWde4gH2t+kgkY3b9wJrv+1o+dvOFAJbS2jeFYDVjBJDLu6d9Y1zshJNSl+llJAxkFI9OOnsYHzdtdRshSzsXXnqh1KihlICaSrZOFygIXGKzkRukxN9Fr9evsMyPacZOMkHUq4ZWVstnGQR0HSd/RurlNpRswUEknV0K2BpZlOo4wOcrAZ6cVivY5bnTAy80ruUYCkndHnJByc7/ADYpb7OUlCsurQxJxpJLlmZucPBBLb18QrFkelVrXtZen28u0lK4dMgg9YI89c0rBNZ78DV40NEx3XGz5Y28ZULp8weTz1ZuBN6Wn2fIemW3dG8rRpL/ALw/1qt8AP8AmbL5M3mKN/To/pU1wHOJNnAnwZZ0H8qXKgf0qHtFbu17r70YPvcZJ+SOErr+Ivyp+Fja9KxL7a0EGOOljjz0cY6rnyZO/wCisBeGdif/ADUP0uB5s9NWd0Ulj14MMTax5375On/MepWqxwZ4S2gto1NzAGy+4yxg+G56C2eirDBeRv4Dq3yWB/2NZMHtVY4Ge7bW+cn9WtKs9VjgZ7ttb5yf1a0oBb+/lx822vrF3VnqsW/v5cfNtr6xd1Z6A4xXOKUoCL4S/wDLP8qL/wCRKlKjeEMLNbuEUs2UIVcZOl1JAyQM4B666/tp+63Hmi/FoCUpUX+2n7rceaL8Wn7afutx5ovxaAkwKYqM/bT91uPNF+LT9tP3W480X4tASlKi/wBtP3W480X4tP20/dbjzRfi0BKV0miDKytvBBB8YO41Hftp+63Hmi/Fp+2n7rceaL8WgNcWbGHkpc77a4EUp+TrtnY+Ln8Z5K2DVM4WJpmd2tphDcgJIGCbpsaBjEhxrQAdXOQdJasnYHCpsJBNFMZlU4ICe3Iu4SDMg52MalHQcnoIrnp0XTnKHXddj+hbSn0kI1Oqz7Ud+HNq08XEKSNUF1JuJGWjjCx5wc7nlVsdqirXYXom2fHKOiS1Vx5GjB/61Wru/Ju7TMEyhhNEdQQDDqjdTncOLz9HXXP6OL7VsqSBjz7Uz27A9OlS2j6ApC/yGt+z6kumqU3yi14yuQayvmWzYX/K2/8AkRf+xa0/t28469u5B0NOyr5IgsII8R4sn6a2BtjhHyPZkBUjjpIY44R/GYxzyP3UHOPkx0kVrCGIKoUdQA39J8Z8dW02X3+H8O3UlWeiVl2v18TvWNtK2MkTovSy4HV/Wsmlazr5RUouL4kONlSI5ZSHOtyNbHJV44lyW0neCnRjorwk2BLpIDjGhEPTzhEi6PJ7Zqz4jU/Ss3IrwVJ8/wB9SJfZjksMJhpBJxmTxi4IOAMbyMYByN39fTY+zmi16sHVjeD0AFjpxgdGc56Tqx1CpKlLnuOGhGanxQrpPJpVm7FJ8wzXesTae9AnxjKn8p3t/oDV6hBzkori7G2rPcg5ckT/AOjy1/4qIY9ztWJ8RYxKPPz/ADGuls4SHipYznjZc8aywKGMzsCHlZScZBygYjdU9+ju05txMR4biNfkxZzj/wBR5B/LXE08bXMzMJVIOGNuTxiBeaGnh0CXBAGGUOpGDkCuS25tDf2tX6NXUd2K7YK3m2cLVquNSTj2evAioERTlZLJGPSwkeVz8pwoLeUmskznvVqf5ZR/1NZttJNITxEzygfF3UZcDq1I8HNPirIZ7sYyb0eRbGQfSFGo+aqWeKqN5tX62r/0tmtYiotH8CubLl9pUGa0xzvDZxnnN05UipLYttFyq3P/AIexEqkaJF43OfgKY86vprvsbacqwJ7ey4Le62MzKOc3w0KqfoPmqZ2NtYyTxryi2ky29VjeOTdv5oaRt/8A2qVTxNVYhK2W918/5V5nl16jjZvh1F4qscDPdtrfOT+rWlWeqxwM922t85P6taV9CKwW/v5cfNtr6xd1Z6rFv7+XHzba+sXdWegFKUoBSlKAUpSgFKUoBSlKAUpSgMe/sI54nilUMjjDA9Y8R6iOkEbwQDWt9t7Ge2wlzlogwMVyNxUjwTKRjiZR++MK3izpraFdZIwwIYAgggg7wQekEdYqPiMPGurPVaPkb6NeVF3Wj1XM1h+2JVls0n56i4ULMAAQGjlTTOBuBJZcOMA9BAONUTwnabZt80sMhjhuw2vmqy5yGkDBgRkAvIp/jkHRVl4S8FxaqzIuq0YESR9PJgellHXB2j4HSOb4MJtWya9sLi0Y65oVE9s7bzKi506j1nwo2PWGUnwq5mt0uCxcK0/s23ZdcW8pdzeZNnuzg509HquXrgVtJWkdHkd3ZbeNQXOdKlpCFUdCgKIxuAzpycnfXvUVsHaCzLqX91R5MNIAD49OmpWunep2GylFYSG76zYpSlYLMUpSgFKUoBWEgeWbEYywIhiHUZnxqJ8SjGewB+yvS9uCoCp4bZC9g7Xb+FenzDrqw8FbSO0g5bKGIC6LVPhzFz4ag9Lyt0di5boY4VcWsBQeJ1l9mmvxTenctWUu1cUoR6OOvr9/DmTG1JDbpbWNq7IQgaV1xrSJd2d4OHkkzvx0CQ1HRwh3Cyusc2olDICIZmbeWgkVg9rMx3sqtgkkhWycZHB/Yr3dwwm35ZZb1lJC9Htdoh6dOMZ/hUk75N8/tngFgMbTTpPhW8u+Fv8AKJB4o+LBXxL01ytDZFSdDfT95534tvV38urPJ5nLTlSi+jnrxfLq9cSCvtmzDBliL6dwZ41ugvYUkj4u4U+PS3kryg2iAQBI6kfBjvOd4var0KR5K6coltcKZJrU9AjuAHi3dUbPlSviSTA7BUgm3p3XnxW9wnarFQf5WEi/6qqauEr0/dlFP/z8Hl8WZ6CTzjn2ZnFrMYlC8fdxAZ3SWyOuCST7ZHEV6T06qlNi7RV54hy9JOd4GmNWcnqPXnyAVCCa3BzyCSI9ZtpEjJ8pjkQn6az9i3wNzCAL0DWN0phdB5SWZ8eMHNeKFCTrxbi77y4R59Sb+JrlSqJP3X8TYVVjgZ7ttb5yf1a0qz1WOBnu21vnJ/VrSvpZXC39/Lj5ttfWLurPVYt/fy4+bbX1i7qz0ApSlAKUpQClKUApSlAKUpQClKUApSlACK1hws2M1hOsluvtba+KXOFVmU8Zag/BVwNadQZMbhpFbPqP2/s+Oe1mjlXUjRtkZwQQMhlPwWBAIPUQDUfEUI16bhI2U6m47+JpSXgqIVS9tCHtZYVMioPcHAGpwOnRkNkdKkndjOCsCARvB3jHX5KntlPPasgXSJGijkaM5WG7j0qBNEd+hxuUnfggBgRpauZ9iW90zGzYW8/hPbTDSjE9LKBnGf349S9oJrn6WPqYSTpYq+6tJcl+b+7R8TqNn49YaChPOD0a4euWvaQNK7XsMkB03EbRHoBb3NvkSDmnyZB8Vdc1ewqRqR3oNNdWZ01OtCqt6DTQpSvCe9RNzMM9Q6WPiCjefoFbEr5I9ykoq8nY968Lm7CYAGp28FR0t4/Eo6ydw/pWI20HkYpErBgMkaGeXHasag46t7EY7KlNn7Ptoctdl5JCAwtURzLMDuBuGKgaM/BGEG/JborFapTwy3q178IrOT7uC65WXaVGL2rTprdp5v16+uh32DsNHVrq7YLbDGtt/wDxBBwsMIG8xat27fIdwzk1OZnvLlMKBKVPJ4jvW0hPNa4uADjWRuwPkL8JqwxevcyqTzpEOlEWOU21gCOlgEyz6evALdA0DJq+7AktLRCEMjO5DSyNDNrlYDGW9r3ADcFG4DcKqoUauPre0YhWSyjFaRXJdv3pcdFkctXxDi95u8vL9f3ZM7E2PHawrFHk9LMzeFI7b2kc9bE+bcBgACs+ov8A/JYO2T0M34dcx8IoWIAL5JAHtMw3nd0lN1XiVskVbzJFkBGCMg9IPQfLUVc8EbKQ5a1hz+8I1VvrKAf61gbc4TywX9pboisswGchtR54U6WB0rpTU/O8LQQN9RVnwrvpYoJAsKCW4SLDwygaXLYZG43n4x04Gc1m1zBNHgHadQlX5NxPgeQGQj+lc2fAuGKRJFknyrBgGkLL5CCN4qDm/SO8cEskkQAWzEyuM8WJma6CRS9aq3EgBujLYyCVzNWvDKOTaMlmCvNQ4OoajKmGkTT1AK6EHrKyD4Nauhp3vurwNnSz03n4liqscDPdtrfOT+rWlWeqxwM922t85P6taVtNYt/fy4+bbX1i7qz1WLf38uPm219Yu6s9AKUpQClKUApSlAKUpQClKUApSlAKUpQCvG9UmKQDeSjAeM4NRnC3abW9qZVcJpltgzHGFRriFXzqGANDNv6umqm/Ce5ee8EN1GcXNtHAhaJgElls01tEsQkKEStz+NOc7gNxAFnk4OJc2dvHMCjpHGUcbpIZAgGVP9CDkEZBBFUva2zWiYRXqKRqxHKB7VIerSTvil/hJz+6W6s/afCy5VZmkdrbi7hFMehC7AW+pord2jZZCz85c4Ljmgoei+zQJKhWRQyMMMrjIIPUyn/aomJwsK6zyfBkmhiZUXlmuKNYzX0tvGxNwDENxW7HGIM7sGTIfGf3i1YZtbaQauQgZ36rG4AU5+EVJjU+Zqte1OBLxZazOtOuCVugdkEpzj5D5HUCoqowcGI9btFAYXDe2RvEdIYjrUYxkfCjYA9prnZ7P9nld3j+aN147rXxuWcJ06nvUsnyvZ93DyMSbgzZsct+0vGuqIr5t4r3tNg2sYxHZTyf586xp/MsLHI8qGpm1tI13XFncH+K1urojymJ5VK+RS1SVvFsb/EDL28sNxgeU3BK/wBamUsNWmrRxErfzSXk0zTUq7rvNT738yvrev7jEyQg/wCDYR6pSPG2CR8oKvlFTOxOAsr5MgNrGxywDa7qbxySZOjy5ZvGtXnZ9rCiDiERUIDDigoVgRkMNO45HXWVU3D7Lo0c3m/WvPvbIksU9Ka3fPxMbZ2zYreMRwoEQdQ6yekk9JJ6yd5rJpSrQiClKUBjXOzIZGDSRozDTgsoJGlg64J7GAYeMA1j2vB21izxcESc8Sc1FHPXOH6PCGTv8dSNKAw12NAFZBDGFdBGyhRhoxrIRhjeuXfd/Ee2u67NiGkCNOa7SLzRzZG1anXsY63yek6j21k0oBVY4Ge7bW+cn9WtKs9VjgZ7ttb5yf1a0oDoJQm3WDbuO2dGI89DmGeYyKO0gSocdhPZVqqI4R8Go71EDM8ckba4Zojplhfo1IewjcVO4io6LZ22EGkXlpJj4UlrIHb5QjnVc+QCgLRSqzyTbHebH7LN+ZpyTbHebH7LN+ZoCzUqs8k2x3mx+yzfmack2x3mx+yzfmaAs1KrPJNsd5sfss35mnJNsd5sfss35mgLNSqzyTbHebH7LN+ZpyTbHebH7LN+ZoCzUqs8k2x3mx+yzfmack2x3mx+yzfmaAs1KrPJNsd5sfss35mnJNsd5sfss35mgLNSqzyTbHebH7LN+ZpyTbHebH7LN+ZoCzVxiq1yTbHebH7LN+ZpyTbHebH7LN+ZoCzUqs8k2x3mx+yzfmack2x3mx+yzfmaAs1KrPJNsd5sfss35mnJNsd5sfss35mgLNXGKrXJNsd5sfss35mnJNsd5sfss35mgLNSqzyTbHebH7LN+ZpyTbHebH7LN+ZoCzUqs8k2x3mx+yzfmack2x3mx+yzfmaAs1KrPJNsd5sfss35mnJNsd5sfss35mgLNSqzyTbHebH7LN+ZpyTbHebH7LN+ZoCzUqs8k2x3mx+yzfmack2x3mx+yzfmaAs1VXgHKJDtKVd6SbRmKN1OEjghLKesa43GfFXS74O7SuRxdxfRxxHc4s4GjlkB6V42SRyg8ajNWTZuzYreGOGFAkcahUUdAA/38vXQH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4" descr="data:image/jpeg;base64,/9j/4AAQSkZJRgABAQAAAQABAAD/2wCEAAkGBhIREBEUERMWFRUWExQVFRgUFxgYFRIVFhgVGBkUEhcYGyYhGBojGxgXHy8gJCcqLCwuFx4xNzEqNSYrLCkBCQoKDgwOGg8PGiolHyQpNSwpNS42NCwvKiwqKiwsLSswKi0sLTU1LDYsLCkxLCoxLSkqKikpLSwqLCwyLzApLf/AABEIALABHgMBIgACEQEDEQH/xAAcAAEAAgIDAQAAAAAAAAAAAAAABQYEBwECAwj/xABREAACAQMBAggGDggEBAYDAAABAgMABBESBSEGExQiMUFRVDJhcZGTtBgjMzVCU3J1gZKU0tPUBwgVUmKCoeNDc6KxJDTB0SVEg7Kz4RYXY//EABsBAQACAwEBAAAAAAAAAAAAAAAEBQEDBgIH/8QAPBEAAgECAwQHBQYEBwAAAAAAAAECAxEEITEFEkFRE2FxgZGx8BQiocHRMkJSYuHxM3Ky0gYjJFOCkqL/2gAMAwEAAhEDEQA/AN40qD4TcJhaCJI42nuJmKwQqQDIVGWZmO5EUbyx6KwFj2228vs9M/B4u4k0+Ivxq6vLpFAWulVXiNtfHbP9Bc/j04jbXx2z/QXP49AWqlVXiNtfHbP9Bc/j04jbXx2z/QXP49AWqlVXiNtfHbP9Bc/j04jbXx2z/QXP49AR36Rf0s2+ySsegzXDLq4sHSqKc4aRsHGcbgAT5N2aD7JaXuMfpm+5WvP0li4/at5yoqZuMGooCqEaF06AxJC6dOMk1WKA3V7JWXuMfpm+5T2S0vcY/TN9yov9Ga3n7Juzs9A8/LYBhlRl0FDrD69wXoyaktp7Ggnj23BYBNMl/s6NOLGUWRyBJox0IHLdG7AoDt7JaXuMfpm+5T2SsvcY/TN9ys7hzsKymggCNA0WzrqCCYQvqdbR+LjdrnAGlxIrZxndk5zmueFFjcPa7XS4ZIbSIFrRTaobfilAMJs5g64lcnScA4z48UBgeyVl7jH6ZvuU9ktL3GP0zfcqU4b2Zm2XLFEvKJOJ2cohEaA2ZYA8pVgNTB/AOOjf1ZrD4d8G4G2U9pbtA8uzVifETap2GNNyZkxzee2vpPR1YoDH9krL3GP0zfcp7JaXuMfpm+5VoZdnwXFvJIoE2zVtbIrge2NdpCI3O74IMx+hvFWs+DmybePhJNDcKhVLi5ESy7o3kBcwh87sE43de6gLJ7JWXuMfpm+5T2SsvcY/TN9yu1zyyWzdttxKkyXtotiWSNJC3GjjY49PhRBMdo8uBVb/AEvcIf8AxQCGSQtaytgPHEqQuGVgItIy67gefQFi9krL3GP0zfcp7JaXuMfpm+5UqNrSTbQ2bHMcxvsZrhwqICZJIpQ7jcN5A6Oio/grDa8XsHkolMZ2jc+7qmsnijnOjIIoDy9ktL3GP0zfcp7JWXuMfpm+5UDtlHPCWzEomyZ7YYuI40crxmBhYuaU7D0nrq1bTv2HCAWlxHLJbXaNA8dxHHGNHGSlHtjFvKqehzzt58RAGH7JWXuMfpm+5T2S0vcY/TN9yszgdtiS6uNtuqOnFC3hgS1jjd4Y45HULCknNJwCTntPYK0fe54yTOc62zqABzk+EBuBoDeGyf1klaVRc2miMkAtFJrZPHpKjI8hzW57K8SaNJImDo6hkZehlYZBH0V8RV9Ffomi2sdk23ESWixe2cWJ4pmk08Y/SUlUYznG7ooDbNKqvEba+O2f6C5/HpxG2vjtn+gufx6AtVKqvEba+O2f6C5/HpxG2vjtn+gufx6AtVKqvEba+O2f6C5/HpxG2vjtn+gufx6AtVKqM95tm3BkeO0ukUZaO3EsM2Osx8Y7q5x8HdntqwbF2zFdwRzwNqjkGRkYI6irDqYEEEdooCEiQNt2Unfo2bDo/h4y4n148vFp9UVaarFv7+XHzba+sXdWegFKUoBSlKAUpSgKF+kb9EsG1Ssocw3Crp1galkUdCyLkZx1MDnf17sa7P6tl13uH6j19A0oD5/H6t12P/OQ/VkoP1brrvkP1ZK+gKUB8/8AsbrrvkP1ZK9H/V3vWVUN9GVXwVIkKr5B0Ct+UoDQHsb7vvkP1ZK49jfd98h+rJX0BSgPn8/q3XXfIfqyUP6tt13uH6r19AUoDQc/6u96+Nd9G2BgahIcDsGegV5n9W2673D9V6+gKjds8IYLUDjW5zZ0IoLSSY/cQbz5egdZFYbSV2ZSvkjSPsbrvvkP1ZKD9W6675D9WStlNwyuXcFYkijGebIS8r9mdJCx/QX+iuX4cS6+LRBJId4jjVmfHaRqwg/iYgeOoXt9He3I3b6lcl+xVd3elZLryNaexuuu+Q/Vkp7G+775D9WStuWp2nJ4XJ7cfxBppPpVWVVP8zVnwbKnBBa8lbeCVEcCqe0e5lgD8rPjqZGV1e1iLJWdrmlB+rdd98h+rJXHsbLrvcP1Xr6BpXo8mjti/q3ESqbu6DRg5KwoQz+LUx5vlwa3VZWSQxpHEoREUIijoVVGAB9Fe9KAUpSgFKUoBSlKAVVuA6BZNqoPBXaUukdS64beRsdmXdj/ADGrTVY4Ge7bW+cn9WtKAW/v5cfNtr6xd1Z6rFv7+XHzba+sXdWegFKUoBSlKAUpSgFKUoBSlKAUpSgFKUoBSlRvCDba2kJkI1MTpjQbjLIc6UHZ0Ek9QBPVWG0ldmUruyMDhPwo5PiKEB7hxkA+BEnRxs2Pg53BRvYggYAJFQigwzO7GSV/Dkbwn7B2Ko6lG4dQryaXiw0kzF5ZXBcqCWlkbcEjXpIAAVV6gPKakLXg48o13bGNMZ4lHxgds8q7z41UgDtauQ2ltNS+07R4Li+70kXtGnTwkbyzk/gQm2bgtiOO4ETZ5wRDJMR+6iqcqenfgnsxWRs8XKJohW8C5yRFFFBqPWzGQK7Hxk5PbXtNw0ghBj2fApUfDAEcPlXSNUnlAAP71RFxwovX6Z+L8UMaKPO4c/1rxho7QnH/ACoKCf4nZvuSv4klYXEYr3lTVuv9foTBS7649oHyXQ/2FyP6V5ttGeLeZb+HHW4kkX6WZZFH0mq1cXFw5zyy6U9qzMB9Ubv6VxHtraMXg3TyDsbRn/WjA+dasIYTaD1qR8Zr42l5HqezcRBfw4tdS/Zl22bw0ufgTQXQHSG5j4+XFkD6Y/pqwWHDyBiFuFa2Y4A43BiJ7FmXK/Q2knsrWKcMeNYLe2sUx6jp4i4HjjYkqx+S64qZsUWdW5FNxhAOu1u8iVR2K5GrHVlg6n94V7qYnG4Jb2Jh7vPJx/7x0/5JFZUw9PSUXF+K8DbKtneK5rU+yNuXFtIUtlwE3y2k7FdOSd8I0toB6mUmM5O7O+rrsXhLNdIWihiyp0ujTsJImxnS68RuPWD0EbwSKt8PioV1eOvIgVaEqebzXPgWOlRvKLv4iH7Q/wCBXKT3WRmGEDIyROxIHWQOIGfPUk0EjSqtwk2tLFeWqpI+G3cSigGZmYLqLtGwZVG9gGQqOdk9FQ9twmZFt3kvJC5mhF3HJGiJbalk1JjiwUGoBd7EkKDnfkgbBpWrJ+EV6YpjHPI8ovHQpG8ZkjjXlZAMZtvax7WhxmQsF3YJwbDa8J7g3kI0s9rpSB5UQcU1y6qwlQ6tenViPGnGXO/m0BcqrHAz3ba3zk/q1pVnqscDPdtrfOT+rWlALf38uPm219Yu6s9Vi39/Lj5ttfWLurPQClKUApSlAKVH7V2wIOLUI8skjERxx6dTaRqYkuyqqgdJJHSB0kVHS8M1UOxt59EQXlD4jK2xKq5WQCTLFFYFigYDt3GgLDSqt/8AsO3BnDJKBDKsbHCvkGd7fWojZmwHjY4IDEbwDXa//SBbxOqhS+qXilYSQJGx4mCcMrySqGBWdAMbyQcDGCQLPSo6y27HLcTwLnVDp1EjCtqG/iz8LSdx7DurOMy/vDzigO9K6cev7w84px6/vDzigO9K6cev7w84rrJdooLM6gAEklgAAN5JPUAKA6X9/HBG8krBUQZYnqH/AFPUAN5JArW+0NptM7XVxzAqkRIf8CI4zkDplbA1Yz1KM4ycnau2+XyKy5FtGcxKdxmfqncdQHwFPbqO/Tjx2bEkh5VMQttEQYs/4sgOBLjrUHcgHhNzhnmVze1doJJwjpxtxfCK9eRbYakqEemnrwXzM7YuzRGDd3eEYKxUPgC1ixvyc4EhG9j1eCNwyatwi4RvekqAUtgdyHc0/Y8w6l7Iz5W34C4m2eEj7Qlz4NvGRxcZzqd+nXMO0DBC7wpO/nDd4Vo2bspqftOKznwXCP6+XbmX2zcCqn+oq530XzfyFKUrozoxSlKA6Swq4IYBgeojIrDktnjKshZgpyuGxLF44JOn+Unf0Z6qz6Vtp1ZU9NHqtU1yaNFbD06ytJE1szbkd+scV02mbJFvdIAra+tHBGEc4wUPNfowDurItrmeC4+Cl3EvVkRXcOfPoJ8pjY9YPOqF7a4y6rnPuifGr2jscdR8WOwi07LvTtC3EesG7gXjbaU/46dGHPj3JIPGrdOMUOOwawdsZhcqd/ej/tt/eX5G9VwOUxWFeFk4yzi/V/X0ZtDYu2EuoVljyM5DK3hRuNzRuOpgd39RuINZ1ay4K7fEU0coysVwVinU9MU4OhGbsYP7U3lT92tm1c4auq0N7jx7Sgr0uinu8OHWhXGK87q6SJHkkYKiKWZj0KqjJJ8QFQrcNLcKxZZlYBCEeF1kkV3WNWiVgCw1soPWNQzjIqQaSfxSq7bcOraQ4UTY0xMHMTBCJpBFHgntfI/lbsqQ2Zt+O4ZhEJCoBKyGNlikAOCY3Iwwz5+kZG+gJKqxwM922t85P6taVZ6rHAz3ba3zk/q1pQC39/Lj5ttfWLurPVYt/fy4+bbX1i7qz0ApSlAKVibVvuJiaQLqIxhc4yWYKBnq3msbll33eP0/9qgPXaux0uAhLOjxsWjkjIV4yQQcZBBBBwQwIPZuFR0nAyJsgyzlHCcenGcy6Kqqap92SSqqG0lQwGGBFZfLLvu8fp/7VOWXfd4/T/2qAxoeBlujsylxrmE7gEYeVZ2nDtzekFivyQoOdII8zwHgVw8DyQESvL7UUxqkSONgFdGAUiNdwAxvxis3ll33eP0/9qnLLvu8fp/7VAeOzeB9tbyrNEpWX2zW+edNxp1Nxxxzudhh0YI+is19hWxJJt4SSSSTGhJJ3kk46a8OWXfd4/T/ANqnLLvu8fp/7VAe37Ate7w+iT/tT9gWvd4fRJ/2rx5Zd93j9P8A2qcsu+7x+n/tUB2uNkWcaM7wQKqqWZjGgCqBkknG4AVrvajQ3BMrwxQ26c6NNCoWA6JrjcN/WEO5evLeDJ8Lts3E8gtuKQLGUkmAlyHY5McRPF9WBIRj4vqJFYGxrWa4cTtCjxIxEamXCvIpIMze1nUFIwvVkFt/NIqcbWlKXRQdvxP5FjhqcYR6WavyXzPCLY7SNb5jENvLOFKadMlwnFyOTIBgxodI3HnEHfpG417h7t1zcONYEULPHCm4Irxxg6wOgvr1KM9GkYxvzsG/uZzcWQeFVHGud0uroicE44sdAJPjxWJ+inZKyCa+kXLvLKsRI8FS7NKy9hZyVJ//AJgduYGDw6ljd5rKMMuObbz7bK1z1OqnGUp66Ltuvlc13sIg28ZG/IJPyiSW/wBWaz6v3D3gYCr3VsmJFBaZFG6dB0sAP8UDeD8LGDnmkUBHBAIOQQCCOgg9BFX8lY6/ZWMhiKCjHJxSTXzOaUpXktRSlKAUpSgFYlvO9vcK8XhBjLGO1x7rEfFIpP0lj1CsusTaY9r1DpjIkH8vSPpXUPprdRcd7dqK8ZLdkuaeTIeNoqrSafAtd/FG0xK74L+Hjl8UgVRIB2FkKP5Uc1sLgltRri0jZ/dFzHL/AJkZKMfI2NQ8TCtW2tx/wMnWbO5juEx8RMTxn0YefzDsq78B59NxdRdTCOdfLvif/wBkfnqi2fCWExE8JN/Zbj27uj74tHD4mF6WesXbuf6ln2vaRTQyRTHCSqYzv0nn80BT1NkjHjxVX2rse2ORtC/RzlIlExgjAUSQztGUGAzScXHqz1YwBnfP8Jdjcrg4rCkGWBmDEgMiSo7DcM5KqQPHjeOmqzJwJulnWRZRMFmZwWmkglMZhhiUSPHG2thxe/oDbid+avysJRtnWc0jiK4jG+2g4uJoyI2tJHnEYUHc2NQK9QU9ld9gNDBKLdL5JAFKQ25aHXGqZ3DTz3CBSoz0BTnJGaiIOAlwi3JWSPjmcTW8hLHiHWaaRYyukAxkSHJ8L2x13gA1IbG4KSWt5qTfAIYox7fIrZjRlLSQiPRIzMc6iwO8mgLXVY4Ge7bW+cn9WtKs9VjgZ7ttb5yf1a0oBb+/lx822vrF3VnqsW/v5cfNtr6xd1JcKr54LOeSM4dEypIBwcjqO6gJWla8suFV0bmZHk5vLkjQMsYYxG5miPFaRvj0oFJbLBwegYzMcD9vSzwTHWLmRHXnLpSJtao2mJgowBknS41qeaSdzECX4S/8s/yov/kSpSq1t27uDAwe3CrqiyeNBwOMTfjTvqy0ApSqLwk2vfrc3vJm9rgtOMxpjbDtHORpXSXZ9apgeDgNuzigL1Stf7R4T3U1wFsJUdGn0RMvFGJgtujsGcg6kDnnaDq6QN4qT4McJmluDFNKmWiZo1OhWcrc3aEqBvbCRpnHRjPXQFtpUdPeXIZgturKDuPGgZHbjTurz5ddd2X04+5QErXV3ABJ3ADJ8QHXUZy667svpx9ysHbt7dcluf8AhwPaJd4mBI5jbwNG80BRnuXkhaQbpbmQMvar3DBYx/IrIP5KvlnarFGkaDCoqoo/hUYH9BVBsZZTLYgQjAfUBxow2mGQgZ07upv5aufLLjuw9MPuVzEE5JyerbZc4hpNRWiRgcKbxYWhlc4VI7psnoyIS2M9uFY+RTU3wBsOI2XYpjB5PGzfLca3/wBTNUPtsvJbXCzWyaOJkbnOsgDKpKnSU6c9fVVrtzxVuuN+iIfTpX/6qzwFJRlOfF2Xhf6ldX1RmGtG7UsBb3VzCBhY5mCjqCOFlQDxBZAPorddjc8bFHJjGtFfHZqAOP61qXht75XX/o+fil/+qsZ6FrsGbWKsuKZDViy7TjUEscYZlO45BVS53Y6NIznsxWVWBd7LRmkctp1RNGexcjGvf14wPIBWtHaVnUSvC3eG23ENWde4gH2t+kgkY3b9wJrv+1o+dvOFAJbS2jeFYDVjBJDLu6d9Y1zshJNSl+llJAxkFI9OOnsYHzdtdRshSzsXXnqh1KihlICaSrZOFygIXGKzkRukxN9Fr9evsMyPacZOMkHUq4ZWVstnGQR0HSd/RurlNpRswUEknV0K2BpZlOo4wOcrAZ6cVivY5bnTAy80ruUYCkndHnJByc7/ADYpb7OUlCsurQxJxpJLlmZucPBBLb18QrFkelVrXtZen28u0lK4dMgg9YI89c0rBNZ78DV40NEx3XGz5Y28ZULp8weTz1ZuBN6Wn2fIemW3dG8rRpL/ALw/1qt8AP8AmbL5M3mKN/To/pU1wHOJNnAnwZZ0H8qXKgf0qHtFbu17r70YPvcZJ+SOErr+Ivyp+Fja9KxL7a0EGOOljjz0cY6rnyZO/wCisBeGdif/ADUP0uB5s9NWd0Ulj14MMTax5375On/MepWqxwZ4S2gto1NzAGy+4yxg+G56C2eirDBeRv4Dq3yWB/2NZMHtVY4Ge7bW+cn9WtKs9VjgZ7ttb5yf1a0oBb+/lx822vrF3VnqsW/v5cfNtr6xd1Z6A4xXOKUoCL4S/wDLP8qL/wCRKlKjeEMLNbuEUs2UIVcZOl1JAyQM4B666/tp+63Hmi/FoCUpUX+2n7rceaL8Wn7afutx5ovxaAkwKYqM/bT91uPNF+LT9tP3W480X4tASlKi/wBtP3W480X4tP20/dbjzRfi0BKV0miDKytvBBB8YO41Hftp+63Hmi/Fp+2n7rceaL8WgNcWbGHkpc77a4EUp+TrtnY+Ln8Z5K2DVM4WJpmd2tphDcgJIGCbpsaBjEhxrQAdXOQdJasnYHCpsJBNFMZlU4ICe3Iu4SDMg52MalHQcnoIrnp0XTnKHXddj+hbSn0kI1Oqz7Ud+HNq08XEKSNUF1JuJGWjjCx5wc7nlVsdqirXYXom2fHKOiS1Vx5GjB/61Wru/Ju7TMEyhhNEdQQDDqjdTncOLz9HXXP6OL7VsqSBjz7Uz27A9OlS2j6ApC/yGt+z6kumqU3yi14yuQayvmWzYX/K2/8AkRf+xa0/t28469u5B0NOyr5IgsII8R4sn6a2BtjhHyPZkBUjjpIY44R/GYxzyP3UHOPkx0kVrCGIKoUdQA39J8Z8dW02X3+H8O3UlWeiVl2v18TvWNtK2MkTovSy4HV/Wsmlazr5RUouL4kONlSI5ZSHOtyNbHJV44lyW0neCnRjorwk2BLpIDjGhEPTzhEi6PJ7Zqz4jU/Ss3IrwVJ8/wB9SJfZjksMJhpBJxmTxi4IOAMbyMYByN39fTY+zmi16sHVjeD0AFjpxgdGc56Tqx1CpKlLnuOGhGanxQrpPJpVm7FJ8wzXesTae9AnxjKn8p3t/oDV6hBzkori7G2rPcg5ckT/AOjy1/4qIY9ztWJ8RYxKPPz/ADGuls4SHipYznjZc8aywKGMzsCHlZScZBygYjdU9+ju05txMR4biNfkxZzj/wBR5B/LXE08bXMzMJVIOGNuTxiBeaGnh0CXBAGGUOpGDkCuS25tDf2tX6NXUd2K7YK3m2cLVquNSTj2evAioERTlZLJGPSwkeVz8pwoLeUmskznvVqf5ZR/1NZttJNITxEzygfF3UZcDq1I8HNPirIZ7sYyb0eRbGQfSFGo+aqWeKqN5tX62r/0tmtYiotH8CubLl9pUGa0xzvDZxnnN05UipLYttFyq3P/AIexEqkaJF43OfgKY86vprvsbacqwJ7ey4Le62MzKOc3w0KqfoPmqZ2NtYyTxryi2ky29VjeOTdv5oaRt/8A2qVTxNVYhK2W918/5V5nl16jjZvh1F4qscDPdtrfOT+rWlWeqxwM922t85P6taV9CKwW/v5cfNtr6xd1Z6rFv7+XHzba+sXdWegFKUoBSlKAUpSgFKUoBSlKAUpSgMe/sI54nilUMjjDA9Y8R6iOkEbwQDWt9t7Ge2wlzlogwMVyNxUjwTKRjiZR++MK3izpraFdZIwwIYAgggg7wQekEdYqPiMPGurPVaPkb6NeVF3Wj1XM1h+2JVls0n56i4ULMAAQGjlTTOBuBJZcOMA9BAONUTwnabZt80sMhjhuw2vmqy5yGkDBgRkAvIp/jkHRVl4S8FxaqzIuq0YESR9PJgellHXB2j4HSOb4MJtWya9sLi0Y65oVE9s7bzKi506j1nwo2PWGUnwq5mt0uCxcK0/s23ZdcW8pdzeZNnuzg509HquXrgVtJWkdHkd3ZbeNQXOdKlpCFUdCgKIxuAzpycnfXvUVsHaCzLqX91R5MNIAD49OmpWunep2GylFYSG76zYpSlYLMUpSgFKUoBWEgeWbEYywIhiHUZnxqJ8SjGewB+yvS9uCoCp4bZC9g7Xb+FenzDrqw8FbSO0g5bKGIC6LVPhzFz4ag9Lyt0di5boY4VcWsBQeJ1l9mmvxTenctWUu1cUoR6OOvr9/DmTG1JDbpbWNq7IQgaV1xrSJd2d4OHkkzvx0CQ1HRwh3Cyusc2olDICIZmbeWgkVg9rMx3sqtgkkhWycZHB/Yr3dwwm35ZZb1lJC9Htdoh6dOMZ/hUk75N8/tngFgMbTTpPhW8u+Fv8AKJB4o+LBXxL01ytDZFSdDfT95534tvV38urPJ5nLTlSi+jnrxfLq9cSCvtmzDBliL6dwZ41ugvYUkj4u4U+PS3kryg2iAQBI6kfBjvOd4var0KR5K6coltcKZJrU9AjuAHi3dUbPlSviSTA7BUgm3p3XnxW9wnarFQf5WEi/6qqauEr0/dlFP/z8Hl8WZ6CTzjn2ZnFrMYlC8fdxAZ3SWyOuCST7ZHEV6T06qlNi7RV54hy9JOd4GmNWcnqPXnyAVCCa3BzyCSI9ZtpEjJ8pjkQn6az9i3wNzCAL0DWN0phdB5SWZ8eMHNeKFCTrxbi77y4R59Sb+JrlSqJP3X8TYVVjgZ7ttb5yf1a0qz1WOBnu21vnJ/VrSvpZXC39/Lj5ttfWLurPVYt/fy4+bbX1i7qz0ApSlAKUpQClKUApSlAKUpQClKUApSlACK1hws2M1hOsluvtba+KXOFVmU8Zag/BVwNadQZMbhpFbPqP2/s+Oe1mjlXUjRtkZwQQMhlPwWBAIPUQDUfEUI16bhI2U6m47+JpSXgqIVS9tCHtZYVMioPcHAGpwOnRkNkdKkndjOCsCARvB3jHX5KntlPPasgXSJGijkaM5WG7j0qBNEd+hxuUnfggBgRpauZ9iW90zGzYW8/hPbTDSjE9LKBnGf349S9oJrn6WPqYSTpYq+6tJcl+b+7R8TqNn49YaChPOD0a4euWvaQNK7XsMkB03EbRHoBb3NvkSDmnyZB8Vdc1ewqRqR3oNNdWZ01OtCqt6DTQpSvCe9RNzMM9Q6WPiCjefoFbEr5I9ykoq8nY968Lm7CYAGp28FR0t4/Eo6ydw/pWI20HkYpErBgMkaGeXHasag46t7EY7KlNn7Ptoctdl5JCAwtURzLMDuBuGKgaM/BGEG/JborFapTwy3q178IrOT7uC65WXaVGL2rTprdp5v16+uh32DsNHVrq7YLbDGtt/wDxBBwsMIG8xat27fIdwzk1OZnvLlMKBKVPJ4jvW0hPNa4uADjWRuwPkL8JqwxevcyqTzpEOlEWOU21gCOlgEyz6evALdA0DJq+7AktLRCEMjO5DSyNDNrlYDGW9r3ADcFG4DcKqoUauPre0YhWSyjFaRXJdv3pcdFkctXxDi95u8vL9f3ZM7E2PHawrFHk9LMzeFI7b2kc9bE+bcBgACs+ov8A/JYO2T0M34dcx8IoWIAL5JAHtMw3nd0lN1XiVskVbzJFkBGCMg9IPQfLUVc8EbKQ5a1hz+8I1VvrKAf61gbc4TywX9pboisswGchtR54U6WB0rpTU/O8LQQN9RVnwrvpYoJAsKCW4SLDwygaXLYZG43n4x04Gc1m1zBNHgHadQlX5NxPgeQGQj+lc2fAuGKRJFknyrBgGkLL5CCN4qDm/SO8cEskkQAWzEyuM8WJma6CRS9aq3EgBujLYyCVzNWvDKOTaMlmCvNQ4OoajKmGkTT1AK6EHrKyD4Nauhp3vurwNnSz03n4liqscDPdtrfOT+rWlWeqxwM922t85P6taVtNYt/fy4+bbX1i7qz1WLf38uPm219Yu6s9AKUpQClKUApSlAKUpQClKUApSlAKUpQCvG9UmKQDeSjAeM4NRnC3abW9qZVcJpltgzHGFRriFXzqGANDNv6umqm/Ce5ee8EN1GcXNtHAhaJgElls01tEsQkKEStz+NOc7gNxAFnk4OJc2dvHMCjpHGUcbpIZAgGVP9CDkEZBBFUva2zWiYRXqKRqxHKB7VIerSTvil/hJz+6W6s/afCy5VZmkdrbi7hFMehC7AW+pord2jZZCz85c4Ljmgoei+zQJKhWRQyMMMrjIIPUyn/aomJwsK6zyfBkmhiZUXlmuKNYzX0tvGxNwDENxW7HGIM7sGTIfGf3i1YZtbaQauQgZ36rG4AU5+EVJjU+Zqte1OBLxZazOtOuCVugdkEpzj5D5HUCoqowcGI9btFAYXDe2RvEdIYjrUYxkfCjYA9prnZ7P9nld3j+aN147rXxuWcJ06nvUsnyvZ93DyMSbgzZsct+0vGuqIr5t4r3tNg2sYxHZTyf586xp/MsLHI8qGpm1tI13XFncH+K1urojymJ5VK+RS1SVvFsb/EDL28sNxgeU3BK/wBamUsNWmrRxErfzSXk0zTUq7rvNT738yvrev7jEyQg/wCDYR6pSPG2CR8oKvlFTOxOAsr5MgNrGxywDa7qbxySZOjy5ZvGtXnZ9rCiDiERUIDDigoVgRkMNO45HXWVU3D7Lo0c3m/WvPvbIksU9Ka3fPxMbZ2zYreMRwoEQdQ6yekk9JJ6yd5rJpSrQiClKUBjXOzIZGDSRozDTgsoJGlg64J7GAYeMA1j2vB21izxcESc8Sc1FHPXOH6PCGTv8dSNKAw12NAFZBDGFdBGyhRhoxrIRhjeuXfd/Ee2u67NiGkCNOa7SLzRzZG1anXsY63yek6j21k0oBVY4Ge7bW+cn9WtKs9VjgZ7ttb5yf1a0oDoJQm3WDbuO2dGI89DmGeYyKO0gSocdhPZVqqI4R8Go71EDM8ckba4Zojplhfo1IewjcVO4io6LZ22EGkXlpJj4UlrIHb5QjnVc+QCgLRSqzyTbHebH7LN+ZpyTbHebH7LN+ZoCzUqs8k2x3mx+yzfmack2x3mx+yzfmaAs1KrPJNsd5sfss35mnJNsd5sfss35mgLNSqzyTbHebH7LN+ZpyTbHebH7LN+ZoCzUqs8k2x3mx+yzfmack2x3mx+yzfmaAs1KrPJNsd5sfss35mnJNsd5sfss35mgLNSqzyTbHebH7LN+ZpyTbHebH7LN+ZoCzVxiq1yTbHebH7LN+ZpyTbHebH7LN+ZoCzUqs8k2x3mx+yzfmack2x3mx+yzfmaAs1KrPJNsd5sfss35mnJNsd5sfss35mgLNXGKrXJNsd5sfss35mnJNsd5sfss35mgLNSqzyTbHebH7LN+ZpyTbHebH7LN+ZoCzUqs8k2x3mx+yzfmack2x3mx+yzfmaAs1KrPJNsd5sfss35mnJNsd5sfss35mgLNSqzyTbHebH7LN+ZpyTbHebH7LN+ZoCzUqs8k2x3mx+yzfmack2x3mx+yzfmaAs1VXgHKJDtKVd6SbRmKN1OEjghLKesa43GfFXS74O7SuRxdxfRxxHc4s4GjlkB6V42SRyg8ajNWTZuzYreGOGFAkcahUUdAA/38vXQH//Z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6" descr="data:image/jpeg;base64,/9j/4AAQSkZJRgABAQAAAQABAAD/2wCEAAkGBhIREBEUERMWFRUWExQVFRgUFxgYFRIVFhgVGBkUEhcYGyYhGBojGxgXHy8gJCcqLCwuFx4xNzEqNSYrLCkBCQoKDgwOGg8PGiolHyQpNSwpNS42NCwvKiwqKiwsLSswKi0sLTU1LDYsLCkxLCoxLSkqKikpLSwqLCwyLzApLf/AABEIALABHgMBIgACEQEDEQH/xAAcAAEAAgIDAQAAAAAAAAAAAAAABQYEBwECAwj/xABREAACAQMBAggGDggEBAYDAAABAgMABBESBSEGExQiMUFRVDJhcZGTtBgjMzVCU3J1gZKU0tPUBwgVUmKCoeNDc6KxJDTB0SVEg7Kz4RYXY//EABsBAQACAwEBAAAAAAAAAAAAAAAEBQEDBgIH/8QAPBEAAgECAwQHBQYEBwAAAAAAAAECAxEEITEFEkFRE2FxgZGx8BQiocHRMkJSYuHxM3Ky0gYjJFOCkqL/2gAMAwEAAhEDEQA/AN40qD4TcJhaCJI42nuJmKwQqQDIVGWZmO5EUbyx6KwFj2228vs9M/B4u4k0+Ivxq6vLpFAWulVXiNtfHbP9Bc/j04jbXx2z/QXP49AWqlVXiNtfHbP9Bc/j04jbXx2z/QXP49AWqlVXiNtfHbP9Bc/j04jbXx2z/QXP49AR36Rf0s2+ySsegzXDLq4sHSqKc4aRsHGcbgAT5N2aD7JaXuMfpm+5WvP0li4/at5yoqZuMGooCqEaF06AxJC6dOMk1WKA3V7JWXuMfpm+5T2S0vcY/TN9yov9Ga3n7Juzs9A8/LYBhlRl0FDrD69wXoyaktp7Ggnj23BYBNMl/s6NOLGUWRyBJox0IHLdG7AoDt7JaXuMfpm+5T2SsvcY/TN9ys7hzsKymggCNA0WzrqCCYQvqdbR+LjdrnAGlxIrZxndk5zmueFFjcPa7XS4ZIbSIFrRTaobfilAMJs5g64lcnScA4z48UBgeyVl7jH6ZvuU9ktL3GP0zfcqU4b2Zm2XLFEvKJOJ2cohEaA2ZYA8pVgNTB/AOOjf1ZrD4d8G4G2U9pbtA8uzVifETap2GNNyZkxzee2vpPR1YoDH9krL3GP0zfcp7JaXuMfpm+5VoZdnwXFvJIoE2zVtbIrge2NdpCI3O74IMx+hvFWs+DmybePhJNDcKhVLi5ESy7o3kBcwh87sE43de6gLJ7JWXuMfpm+5T2SsvcY/TN9yu1zyyWzdttxKkyXtotiWSNJC3GjjY49PhRBMdo8uBVb/AEvcIf8AxQCGSQtaytgPHEqQuGVgItIy67gefQFi9krL3GP0zfcp7JaXuMfpm+5UqNrSTbQ2bHMcxvsZrhwqICZJIpQ7jcN5A6Oio/grDa8XsHkolMZ2jc+7qmsnijnOjIIoDy9ktL3GP0zfcp7JWXuMfpm+5UDtlHPCWzEomyZ7YYuI40crxmBhYuaU7D0nrq1bTv2HCAWlxHLJbXaNA8dxHHGNHGSlHtjFvKqehzzt58RAGH7JWXuMfpm+5T2S0vcY/TN9yszgdtiS6uNtuqOnFC3hgS1jjd4Y45HULCknNJwCTntPYK0fe54yTOc62zqABzk+EBuBoDeGyf1klaVRc2miMkAtFJrZPHpKjI8hzW57K8SaNJImDo6hkZehlYZBH0V8RV9Ffomi2sdk23ESWixe2cWJ4pmk08Y/SUlUYznG7ooDbNKqvEba+O2f6C5/HpxG2vjtn+gufx6AtVKqvEba+O2f6C5/HpxG2vjtn+gufx6AtVKqvEba+O2f6C5/HpxG2vjtn+gufx6AtVKqM95tm3BkeO0ukUZaO3EsM2Osx8Y7q5x8HdntqwbF2zFdwRzwNqjkGRkYI6irDqYEEEdooCEiQNt2Unfo2bDo/h4y4n148vFp9UVaarFv7+XHzba+sXdWegFKUoBSlKAUpSgKF+kb9EsG1Ssocw3Crp1galkUdCyLkZx1MDnf17sa7P6tl13uH6j19A0oD5/H6t12P/OQ/VkoP1brrvkP1ZK+gKUB8/8AsbrrvkP1ZK9H/V3vWVUN9GVXwVIkKr5B0Ct+UoDQHsb7vvkP1ZK49jfd98h+rJX0BSgPn8/q3XXfIfqyUP6tt13uH6r19AUoDQc/6u96+Nd9G2BgahIcDsGegV5n9W2673D9V6+gKjds8IYLUDjW5zZ0IoLSSY/cQbz5egdZFYbSV2ZSvkjSPsbrvvkP1ZKD9W6675D9WStlNwyuXcFYkijGebIS8r9mdJCx/QX+iuX4cS6+LRBJId4jjVmfHaRqwg/iYgeOoXt9He3I3b6lcl+xVd3elZLryNaexuuu+Q/Vkp7G+775D9WStuWp2nJ4XJ7cfxBppPpVWVVP8zVnwbKnBBa8lbeCVEcCqe0e5lgD8rPjqZGV1e1iLJWdrmlB+rdd98h+rJXHsbLrvcP1Xr6BpXo8mjti/q3ESqbu6DRg5KwoQz+LUx5vlwa3VZWSQxpHEoREUIijoVVGAB9Fe9KAUpSgFKUoBSlKAVVuA6BZNqoPBXaUukdS64beRsdmXdj/ADGrTVY4Ge7bW+cn9WtKAW/v5cfNtr6xd1Z6rFv7+XHzba+sXdWegFKUoBSlKAUpSgFKUoBSlKAUpSgFKUoBSlRvCDba2kJkI1MTpjQbjLIc6UHZ0Ek9QBPVWG0ldmUruyMDhPwo5PiKEB7hxkA+BEnRxs2Pg53BRvYggYAJFQigwzO7GSV/Dkbwn7B2Ko6lG4dQryaXiw0kzF5ZXBcqCWlkbcEjXpIAAVV6gPKakLXg48o13bGNMZ4lHxgds8q7z41UgDtauQ2ltNS+07R4Li+70kXtGnTwkbyzk/gQm2bgtiOO4ETZ5wRDJMR+6iqcqenfgnsxWRs8XKJohW8C5yRFFFBqPWzGQK7Hxk5PbXtNw0ghBj2fApUfDAEcPlXSNUnlAAP71RFxwovX6Z+L8UMaKPO4c/1rxho7QnH/ACoKCf4nZvuSv4klYXEYr3lTVuv9foTBS7649oHyXQ/2FyP6V5ttGeLeZb+HHW4kkX6WZZFH0mq1cXFw5zyy6U9qzMB9Ubv6VxHtraMXg3TyDsbRn/WjA+dasIYTaD1qR8Zr42l5HqezcRBfw4tdS/Zl22bw0ufgTQXQHSG5j4+XFkD6Y/pqwWHDyBiFuFa2Y4A43BiJ7FmXK/Q2knsrWKcMeNYLe2sUx6jp4i4HjjYkqx+S64qZsUWdW5FNxhAOu1u8iVR2K5GrHVlg6n94V7qYnG4Jb2Jh7vPJx/7x0/5JFZUw9PSUXF+K8DbKtneK5rU+yNuXFtIUtlwE3y2k7FdOSd8I0toB6mUmM5O7O+rrsXhLNdIWihiyp0ujTsJImxnS68RuPWD0EbwSKt8PioV1eOvIgVaEqebzXPgWOlRvKLv4iH7Q/wCBXKT3WRmGEDIyROxIHWQOIGfPUk0EjSqtwk2tLFeWqpI+G3cSigGZmYLqLtGwZVG9gGQqOdk9FQ9twmZFt3kvJC5mhF3HJGiJbalk1JjiwUGoBd7EkKDnfkgbBpWrJ+EV6YpjHPI8ovHQpG8ZkjjXlZAMZtvax7WhxmQsF3YJwbDa8J7g3kI0s9rpSB5UQcU1y6qwlQ6tenViPGnGXO/m0BcqrHAz3ba3zk/q1pVnqscDPdtrfOT+rWlALf38uPm219Yu6s9Vi39/Lj5ttfWLurPQClKUApSlAKVH7V2wIOLUI8skjERxx6dTaRqYkuyqqgdJJHSB0kVHS8M1UOxt59EQXlD4jK2xKq5WQCTLFFYFigYDt3GgLDSqt/8AsO3BnDJKBDKsbHCvkGd7fWojZmwHjY4IDEbwDXa//SBbxOqhS+qXilYSQJGx4mCcMrySqGBWdAMbyQcDGCQLPSo6y27HLcTwLnVDp1EjCtqG/iz8LSdx7DurOMy/vDzigO9K6cev7w84px6/vDzigO9K6cev7w84rrJdooLM6gAEklgAAN5JPUAKA6X9/HBG8krBUQZYnqH/AFPUAN5JArW+0NptM7XVxzAqkRIf8CI4zkDplbA1Yz1KM4ycnau2+XyKy5FtGcxKdxmfqncdQHwFPbqO/Tjx2bEkh5VMQttEQYs/4sgOBLjrUHcgHhNzhnmVze1doJJwjpxtxfCK9eRbYakqEemnrwXzM7YuzRGDd3eEYKxUPgC1ixvyc4EhG9j1eCNwyatwi4RvekqAUtgdyHc0/Y8w6l7Iz5W34C4m2eEj7Qlz4NvGRxcZzqd+nXMO0DBC7wpO/nDd4Vo2bspqftOKznwXCP6+XbmX2zcCqn+oq530XzfyFKUrozoxSlKA6Swq4IYBgeojIrDktnjKshZgpyuGxLF44JOn+Unf0Z6qz6Vtp1ZU9NHqtU1yaNFbD06ytJE1szbkd+scV02mbJFvdIAra+tHBGEc4wUPNfowDurItrmeC4+Cl3EvVkRXcOfPoJ8pjY9YPOqF7a4y6rnPuifGr2jscdR8WOwi07LvTtC3EesG7gXjbaU/46dGHPj3JIPGrdOMUOOwawdsZhcqd/ej/tt/eX5G9VwOUxWFeFk4yzi/V/X0ZtDYu2EuoVljyM5DK3hRuNzRuOpgd39RuINZ1ay4K7fEU0coysVwVinU9MU4OhGbsYP7U3lT92tm1c4auq0N7jx7Sgr0uinu8OHWhXGK87q6SJHkkYKiKWZj0KqjJJ8QFQrcNLcKxZZlYBCEeF1kkV3WNWiVgCw1soPWNQzjIqQaSfxSq7bcOraQ4UTY0xMHMTBCJpBFHgntfI/lbsqQ2Zt+O4ZhEJCoBKyGNlikAOCY3Iwwz5+kZG+gJKqxwM922t85P6taVZ6rHAz3ba3zk/q1pQC39/Lj5ttfWLurPVYt/fy4+bbX1i7qz0ApSlAKVibVvuJiaQLqIxhc4yWYKBnq3msbll33eP0/9qgPXaux0uAhLOjxsWjkjIV4yQQcZBBBBwQwIPZuFR0nAyJsgyzlHCcenGcy6Kqqap92SSqqG0lQwGGBFZfLLvu8fp/7VOWXfd4/T/2qAxoeBlujsylxrmE7gEYeVZ2nDtzekFivyQoOdII8zwHgVw8DyQESvL7UUxqkSONgFdGAUiNdwAxvxis3ll33eP0/9qnLLvu8fp/7VAeOzeB9tbyrNEpWX2zW+edNxp1Nxxxzudhh0YI+is19hWxJJt4SSSSTGhJJ3kk46a8OWXfd4/T/ANqnLLvu8fp/7VAe37Ate7w+iT/tT9gWvd4fRJ/2rx5Zd93j9P8A2qcsu+7x+n/tUB2uNkWcaM7wQKqqWZjGgCqBkknG4AVrvajQ3BMrwxQ26c6NNCoWA6JrjcN/WEO5evLeDJ8Lts3E8gtuKQLGUkmAlyHY5McRPF9WBIRj4vqJFYGxrWa4cTtCjxIxEamXCvIpIMze1nUFIwvVkFt/NIqcbWlKXRQdvxP5FjhqcYR6WavyXzPCLY7SNb5jENvLOFKadMlwnFyOTIBgxodI3HnEHfpG417h7t1zcONYEULPHCm4Irxxg6wOgvr1KM9GkYxvzsG/uZzcWQeFVHGud0uroicE44sdAJPjxWJ+inZKyCa+kXLvLKsRI8FS7NKy9hZyVJ//AJgduYGDw6ljd5rKMMuObbz7bK1z1OqnGUp66Ltuvlc13sIg28ZG/IJPyiSW/wBWaz6v3D3gYCr3VsmJFBaZFG6dB0sAP8UDeD8LGDnmkUBHBAIOQQCCOgg9BFX8lY6/ZWMhiKCjHJxSTXzOaUpXktRSlKAUpSgFYlvO9vcK8XhBjLGO1x7rEfFIpP0lj1CsusTaY9r1DpjIkH8vSPpXUPprdRcd7dqK8ZLdkuaeTIeNoqrSafAtd/FG0xK74L+Hjl8UgVRIB2FkKP5Uc1sLgltRri0jZ/dFzHL/AJkZKMfI2NQ8TCtW2tx/wMnWbO5juEx8RMTxn0YefzDsq78B59NxdRdTCOdfLvif/wBkfnqi2fCWExE8JN/Zbj27uj74tHD4mF6WesXbuf6ln2vaRTQyRTHCSqYzv0nn80BT1NkjHjxVX2rse2ORtC/RzlIlExgjAUSQztGUGAzScXHqz1YwBnfP8Jdjcrg4rCkGWBmDEgMiSo7DcM5KqQPHjeOmqzJwJulnWRZRMFmZwWmkglMZhhiUSPHG2thxe/oDbid+avysJRtnWc0jiK4jG+2g4uJoyI2tJHnEYUHc2NQK9QU9ld9gNDBKLdL5JAFKQ25aHXGqZ3DTz3CBSoz0BTnJGaiIOAlwi3JWSPjmcTW8hLHiHWaaRYyukAxkSHJ8L2x13gA1IbG4KSWt5qTfAIYox7fIrZjRlLSQiPRIzMc6iwO8mgLXVY4Ge7bW+cn9WtKs9VjgZ7ttb5yf1a0oBb+/lx822vrF3VnqsW/v5cfNtr6xd1JcKr54LOeSM4dEypIBwcjqO6gJWla8suFV0bmZHk5vLkjQMsYYxG5miPFaRvj0oFJbLBwegYzMcD9vSzwTHWLmRHXnLpSJtao2mJgowBknS41qeaSdzECX4S/8s/yov/kSpSq1t27uDAwe3CrqiyeNBwOMTfjTvqy0ApSqLwk2vfrc3vJm9rgtOMxpjbDtHORpXSXZ9apgeDgNuzigL1Stf7R4T3U1wFsJUdGn0RMvFGJgtujsGcg6kDnnaDq6QN4qT4McJmluDFNKmWiZo1OhWcrc3aEqBvbCRpnHRjPXQFtpUdPeXIZgturKDuPGgZHbjTurz5ddd2X04+5QErXV3ABJ3ADJ8QHXUZy667svpx9ysHbt7dcluf8AhwPaJd4mBI5jbwNG80BRnuXkhaQbpbmQMvar3DBYx/IrIP5KvlnarFGkaDCoqoo/hUYH9BVBsZZTLYgQjAfUBxow2mGQgZ07upv5aufLLjuw9MPuVzEE5JyerbZc4hpNRWiRgcKbxYWhlc4VI7psnoyIS2M9uFY+RTU3wBsOI2XYpjB5PGzfLca3/wBTNUPtsvJbXCzWyaOJkbnOsgDKpKnSU6c9fVVrtzxVuuN+iIfTpX/6qzwFJRlOfF2Xhf6ldX1RmGtG7UsBb3VzCBhY5mCjqCOFlQDxBZAPorddjc8bFHJjGtFfHZqAOP61qXht75XX/o+fil/+qsZ6FrsGbWKsuKZDViy7TjUEscYZlO45BVS53Y6NIznsxWVWBd7LRmkctp1RNGexcjGvf14wPIBWtHaVnUSvC3eG23ENWde4gH2t+kgkY3b9wJrv+1o+dvOFAJbS2jeFYDVjBJDLu6d9Y1zshJNSl+llJAxkFI9OOnsYHzdtdRshSzsXXnqh1KihlICaSrZOFygIXGKzkRukxN9Fr9evsMyPacZOMkHUq4ZWVstnGQR0HSd/RurlNpRswUEknV0K2BpZlOo4wOcrAZ6cVivY5bnTAy80ruUYCkndHnJByc7/ADYpb7OUlCsurQxJxpJLlmZucPBBLb18QrFkelVrXtZen28u0lK4dMgg9YI89c0rBNZ78DV40NEx3XGz5Y28ZULp8weTz1ZuBN6Wn2fIemW3dG8rRpL/ALw/1qt8AP8AmbL5M3mKN/To/pU1wHOJNnAnwZZ0H8qXKgf0qHtFbu17r70YPvcZJ+SOErr+Ivyp+Fja9KxL7a0EGOOljjz0cY6rnyZO/wCisBeGdif/ADUP0uB5s9NWd0Ulj14MMTax5375On/MepWqxwZ4S2gto1NzAGy+4yxg+G56C2eirDBeRv4Dq3yWB/2NZMHtVY4Ge7bW+cn9WtKs9VjgZ7ttb5yf1a0oBb+/lx822vrF3VnqsW/v5cfNtr6xd1Z6A4xXOKUoCL4S/wDLP8qL/wCRKlKjeEMLNbuEUs2UIVcZOl1JAyQM4B666/tp+63Hmi/FoCUpUX+2n7rceaL8Wn7afutx5ovxaAkwKYqM/bT91uPNF+LT9tP3W480X4tASlKi/wBtP3W480X4tP20/dbjzRfi0BKV0miDKytvBBB8YO41Hftp+63Hmi/Fp+2n7rceaL8WgNcWbGHkpc77a4EUp+TrtnY+Ln8Z5K2DVM4WJpmd2tphDcgJIGCbpsaBjEhxrQAdXOQdJasnYHCpsJBNFMZlU4ICe3Iu4SDMg52MalHQcnoIrnp0XTnKHXddj+hbSn0kI1Oqz7Ud+HNq08XEKSNUF1JuJGWjjCx5wc7nlVsdqirXYXom2fHKOiS1Vx5GjB/61Wru/Ju7TMEyhhNEdQQDDqjdTncOLz9HXXP6OL7VsqSBjz7Uz27A9OlS2j6ApC/yGt+z6kumqU3yi14yuQayvmWzYX/K2/8AkRf+xa0/t28469u5B0NOyr5IgsII8R4sn6a2BtjhHyPZkBUjjpIY44R/GYxzyP3UHOPkx0kVrCGIKoUdQA39J8Z8dW02X3+H8O3UlWeiVl2v18TvWNtK2MkTovSy4HV/Wsmlazr5RUouL4kONlSI5ZSHOtyNbHJV44lyW0neCnRjorwk2BLpIDjGhEPTzhEi6PJ7Zqz4jU/Ss3IrwVJ8/wB9SJfZjksMJhpBJxmTxi4IOAMbyMYByN39fTY+zmi16sHVjeD0AFjpxgdGc56Tqx1CpKlLnuOGhGanxQrpPJpVm7FJ8wzXesTae9AnxjKn8p3t/oDV6hBzkori7G2rPcg5ckT/AOjy1/4qIY9ztWJ8RYxKPPz/ADGuls4SHipYznjZc8aywKGMzsCHlZScZBygYjdU9+ju05txMR4biNfkxZzj/wBR5B/LXE08bXMzMJVIOGNuTxiBeaGnh0CXBAGGUOpGDkCuS25tDf2tX6NXUd2K7YK3m2cLVquNSTj2evAioERTlZLJGPSwkeVz8pwoLeUmskznvVqf5ZR/1NZttJNITxEzygfF3UZcDq1I8HNPirIZ7sYyb0eRbGQfSFGo+aqWeKqN5tX62r/0tmtYiotH8CubLl9pUGa0xzvDZxnnN05UipLYttFyq3P/AIexEqkaJF43OfgKY86vprvsbacqwJ7ey4Le62MzKOc3w0KqfoPmqZ2NtYyTxryi2ky29VjeOTdv5oaRt/8A2qVTxNVYhK2W918/5V5nl16jjZvh1F4qscDPdtrfOT+rWlWeqxwM922t85P6taV9CKwW/v5cfNtr6xd1Z6rFv7+XHzba+sXdWegFKUoBSlKAUpSgFKUoBSlKAUpSgMe/sI54nilUMjjDA9Y8R6iOkEbwQDWt9t7Ge2wlzlogwMVyNxUjwTKRjiZR++MK3izpraFdZIwwIYAgggg7wQekEdYqPiMPGurPVaPkb6NeVF3Wj1XM1h+2JVls0n56i4ULMAAQGjlTTOBuBJZcOMA9BAONUTwnabZt80sMhjhuw2vmqy5yGkDBgRkAvIp/jkHRVl4S8FxaqzIuq0YESR9PJgellHXB2j4HSOb4MJtWya9sLi0Y65oVE9s7bzKi506j1nwo2PWGUnwq5mt0uCxcK0/s23ZdcW8pdzeZNnuzg509HquXrgVtJWkdHkd3ZbeNQXOdKlpCFUdCgKIxuAzpycnfXvUVsHaCzLqX91R5MNIAD49OmpWunep2GylFYSG76zYpSlYLMUpSgFKUoBWEgeWbEYywIhiHUZnxqJ8SjGewB+yvS9uCoCp4bZC9g7Xb+FenzDrqw8FbSO0g5bKGIC6LVPhzFz4ag9Lyt0di5boY4VcWsBQeJ1l9mmvxTenctWUu1cUoR6OOvr9/DmTG1JDbpbWNq7IQgaV1xrSJd2d4OHkkzvx0CQ1HRwh3Cyusc2olDICIZmbeWgkVg9rMx3sqtgkkhWycZHB/Yr3dwwm35ZZb1lJC9Htdoh6dOMZ/hUk75N8/tngFgMbTTpPhW8u+Fv8AKJB4o+LBXxL01ytDZFSdDfT95534tvV38urPJ5nLTlSi+jnrxfLq9cSCvtmzDBliL6dwZ41ugvYUkj4u4U+PS3kryg2iAQBI6kfBjvOd4var0KR5K6coltcKZJrU9AjuAHi3dUbPlSviSTA7BUgm3p3XnxW9wnarFQf5WEi/6qqauEr0/dlFP/z8Hl8WZ6CTzjn2ZnFrMYlC8fdxAZ3SWyOuCST7ZHEV6T06qlNi7RV54hy9JOd4GmNWcnqPXnyAVCCa3BzyCSI9ZtpEjJ8pjkQn6az9i3wNzCAL0DWN0phdB5SWZ8eMHNeKFCTrxbi77y4R59Sb+JrlSqJP3X8TYVVjgZ7ttb5yf1a0qz1WOBnu21vnJ/VrSvpZXC39/Lj5ttfWLurPVYt/fy4+bbX1i7qz0ApSlAKUpQClKUApSlAKUpQClKUApSlACK1hws2M1hOsluvtba+KXOFVmU8Zag/BVwNadQZMbhpFbPqP2/s+Oe1mjlXUjRtkZwQQMhlPwWBAIPUQDUfEUI16bhI2U6m47+JpSXgqIVS9tCHtZYVMioPcHAGpwOnRkNkdKkndjOCsCARvB3jHX5KntlPPasgXSJGijkaM5WG7j0qBNEd+hxuUnfggBgRpauZ9iW90zGzYW8/hPbTDSjE9LKBnGf349S9oJrn6WPqYSTpYq+6tJcl+b+7R8TqNn49YaChPOD0a4euWvaQNK7XsMkB03EbRHoBb3NvkSDmnyZB8Vdc1ewqRqR3oNNdWZ01OtCqt6DTQpSvCe9RNzMM9Q6WPiCjefoFbEr5I9ykoq8nY968Lm7CYAGp28FR0t4/Eo6ydw/pWI20HkYpErBgMkaGeXHasag46t7EY7KlNn7Ptoctdl5JCAwtURzLMDuBuGKgaM/BGEG/JborFapTwy3q178IrOT7uC65WXaVGL2rTprdp5v16+uh32DsNHVrq7YLbDGtt/wDxBBwsMIG8xat27fIdwzk1OZnvLlMKBKVPJ4jvW0hPNa4uADjWRuwPkL8JqwxevcyqTzpEOlEWOU21gCOlgEyz6evALdA0DJq+7AktLRCEMjO5DSyNDNrlYDGW9r3ADcFG4DcKqoUauPre0YhWSyjFaRXJdv3pcdFkctXxDi95u8vL9f3ZM7E2PHawrFHk9LMzeFI7b2kc9bE+bcBgACs+ov8A/JYO2T0M34dcx8IoWIAL5JAHtMw3nd0lN1XiVskVbzJFkBGCMg9IPQfLUVc8EbKQ5a1hz+8I1VvrKAf61gbc4TywX9pboisswGchtR54U6WB0rpTU/O8LQQN9RVnwrvpYoJAsKCW4SLDwygaXLYZG43n4x04Gc1m1zBNHgHadQlX5NxPgeQGQj+lc2fAuGKRJFknyrBgGkLL5CCN4qDm/SO8cEskkQAWzEyuM8WJma6CRS9aq3EgBujLYyCVzNWvDKOTaMlmCvNQ4OoajKmGkTT1AK6EHrKyD4Nauhp3vurwNnSz03n4liqscDPdtrfOT+rWlWeqxwM922t85P6taVtNYt/fy4+bbX1i7qz1WLf38uPm219Yu6s9AKUpQClKUApSlAKUpQClKUApSlAKUpQCvG9UmKQDeSjAeM4NRnC3abW9qZVcJpltgzHGFRriFXzqGANDNv6umqm/Ce5ee8EN1GcXNtHAhaJgElls01tEsQkKEStz+NOc7gNxAFnk4OJc2dvHMCjpHGUcbpIZAgGVP9CDkEZBBFUva2zWiYRXqKRqxHKB7VIerSTvil/hJz+6W6s/afCy5VZmkdrbi7hFMehC7AW+pord2jZZCz85c4Ljmgoei+zQJKhWRQyMMMrjIIPUyn/aomJwsK6zyfBkmhiZUXlmuKNYzX0tvGxNwDENxW7HGIM7sGTIfGf3i1YZtbaQauQgZ36rG4AU5+EVJjU+Zqte1OBLxZazOtOuCVugdkEpzj5D5HUCoqowcGI9btFAYXDe2RvEdIYjrUYxkfCjYA9prnZ7P9nld3j+aN147rXxuWcJ06nvUsnyvZ93DyMSbgzZsct+0vGuqIr5t4r3tNg2sYxHZTyf586xp/MsLHI8qGpm1tI13XFncH+K1urojymJ5VK+RS1SVvFsb/EDL28sNxgeU3BK/wBamUsNWmrRxErfzSXk0zTUq7rvNT738yvrev7jEyQg/wCDYR6pSPG2CR8oKvlFTOxOAsr5MgNrGxywDa7qbxySZOjy5ZvGtXnZ9rCiDiERUIDDigoVgRkMNO45HXWVU3D7Lo0c3m/WvPvbIksU9Ka3fPxMbZ2zYreMRwoEQdQ6yekk9JJ6yd5rJpSrQiClKUBjXOzIZGDSRozDTgsoJGlg64J7GAYeMA1j2vB21izxcESc8Sc1FHPXOH6PCGTv8dSNKAw12NAFZBDGFdBGyhRhoxrIRhjeuXfd/Ee2u67NiGkCNOa7SLzRzZG1anXsY63yek6j21k0oBVY4Ge7bW+cn9WtKs9VjgZ7ttb5yf1a0oDoJQm3WDbuO2dGI89DmGeYyKO0gSocdhPZVqqI4R8Go71EDM8ckba4Zojplhfo1IewjcVO4io6LZ22EGkXlpJj4UlrIHb5QjnVc+QCgLRSqzyTbHebH7LN+ZpyTbHebH7LN+ZoCzUqs8k2x3mx+yzfmack2x3mx+yzfmaAs1KrPJNsd5sfss35mnJNsd5sfss35mgLNSqzyTbHebH7LN+ZpyTbHebH7LN+ZoCzUqs8k2x3mx+yzfmack2x3mx+yzfmaAs1KrPJNsd5sfss35mnJNsd5sfss35mgLNSqzyTbHebH7LN+ZpyTbHebH7LN+ZoCzVxiq1yTbHebH7LN+ZpyTbHebH7LN+ZoCzUqs8k2x3mx+yzfmack2x3mx+yzfmaAs1KrPJNsd5sfss35mnJNsd5sfss35mgLNXGKrXJNsd5sfss35mnJNsd5sfss35mgLNSqzyTbHebH7LN+ZpyTbHebH7LN+ZoCzUqs8k2x3mx+yzfmack2x3mx+yzfmaAs1KrPJNsd5sfss35mnJNsd5sfss35mgLNSqzyTbHebH7LN+ZpyTbHebH7LN+ZoCzUqs8k2x3mx+yzfmack2x3mx+yzfmaAs1VXgHKJDtKVd6SbRmKN1OEjghLKesa43GfFXS74O7SuRxdxfRxxHc4s4GjlkB6V42SRyg8ajNWTZuzYreGOGFAkcahUUdAA/38vXQH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096963"/>
            <a:ext cx="371475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530" y="3429000"/>
            <a:ext cx="4768702" cy="293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44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120</TotalTime>
  <Words>480</Words>
  <Application>Microsoft Office PowerPoint</Application>
  <PresentationFormat>On-screen Show (4:3)</PresentationFormat>
  <Paragraphs>92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Mylar</vt:lpstr>
      <vt:lpstr>Some Properties of Light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“Seeing” 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But what IS light? </vt:lpstr>
      <vt:lpstr>But what IS light? </vt:lpstr>
      <vt:lpstr>But what IS light? </vt:lpstr>
      <vt:lpstr>PowerPoint Presentation</vt:lpstr>
      <vt:lpstr>PowerPoint Presentation</vt:lpstr>
      <vt:lpstr>PowerPoint Presentation</vt:lpstr>
      <vt:lpstr>Sources of light</vt:lpstr>
      <vt:lpstr>Sources of light</vt:lpstr>
      <vt:lpstr>PowerPoint Presentation</vt:lpstr>
      <vt:lpstr>Seatwork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Light </dc:title>
  <dc:creator>Christine</dc:creator>
  <cp:lastModifiedBy>Christine</cp:lastModifiedBy>
  <cp:revision>7</cp:revision>
  <dcterms:created xsi:type="dcterms:W3CDTF">2013-11-14T16:14:06Z</dcterms:created>
  <dcterms:modified xsi:type="dcterms:W3CDTF">2013-11-14T18:14:55Z</dcterms:modified>
</cp:coreProperties>
</file>